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9"/>
  </p:notesMasterIdLst>
  <p:sldIdLst>
    <p:sldId id="256" r:id="rId5"/>
    <p:sldId id="419" r:id="rId6"/>
    <p:sldId id="298" r:id="rId7"/>
    <p:sldId id="285" r:id="rId8"/>
    <p:sldId id="420" r:id="rId9"/>
    <p:sldId id="425" r:id="rId10"/>
    <p:sldId id="435" r:id="rId11"/>
    <p:sldId id="433" r:id="rId12"/>
    <p:sldId id="432" r:id="rId13"/>
    <p:sldId id="439" r:id="rId14"/>
    <p:sldId id="440" r:id="rId15"/>
    <p:sldId id="427" r:id="rId16"/>
    <p:sldId id="441" r:id="rId17"/>
    <p:sldId id="442" r:id="rId18"/>
    <p:sldId id="430" r:id="rId19"/>
    <p:sldId id="438" r:id="rId20"/>
    <p:sldId id="443" r:id="rId21"/>
    <p:sldId id="262" r:id="rId22"/>
    <p:sldId id="269" r:id="rId23"/>
    <p:sldId id="258" r:id="rId24"/>
    <p:sldId id="270" r:id="rId25"/>
    <p:sldId id="257" r:id="rId26"/>
    <p:sldId id="271" r:id="rId27"/>
    <p:sldId id="283" r:id="rId28"/>
    <p:sldId id="277" r:id="rId29"/>
    <p:sldId id="280" r:id="rId30"/>
    <p:sldId id="273" r:id="rId31"/>
    <p:sldId id="274" r:id="rId32"/>
    <p:sldId id="284" r:id="rId33"/>
    <p:sldId id="263" r:id="rId34"/>
    <p:sldId id="264" r:id="rId35"/>
    <p:sldId id="265" r:id="rId36"/>
    <p:sldId id="266" r:id="rId37"/>
    <p:sldId id="26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C733A9-9B36-4D47-B220-7D29ACEAC26D}">
          <p14:sldIdLst>
            <p14:sldId id="256"/>
            <p14:sldId id="419"/>
            <p14:sldId id="298"/>
            <p14:sldId id="285"/>
            <p14:sldId id="420"/>
            <p14:sldId id="425"/>
            <p14:sldId id="435"/>
            <p14:sldId id="433"/>
            <p14:sldId id="432"/>
            <p14:sldId id="439"/>
            <p14:sldId id="440"/>
            <p14:sldId id="427"/>
            <p14:sldId id="441"/>
            <p14:sldId id="442"/>
            <p14:sldId id="430"/>
            <p14:sldId id="438"/>
            <p14:sldId id="443"/>
          </p14:sldIdLst>
        </p14:section>
        <p14:section name="Backup Slides" id="{D2EA30EA-0BC0-4C37-A8F8-2B41D5EE3350}">
          <p14:sldIdLst>
            <p14:sldId id="262"/>
            <p14:sldId id="269"/>
          </p14:sldIdLst>
        </p14:section>
        <p14:section name="Style Guide" id="{F10F3CE5-E087-40FD-B0AE-505C952C1029}">
          <p14:sldIdLst>
            <p14:sldId id="258"/>
            <p14:sldId id="270"/>
            <p14:sldId id="257"/>
            <p14:sldId id="271"/>
            <p14:sldId id="283"/>
          </p14:sldIdLst>
        </p14:section>
        <p14:section name="Color" id="{A858D5E6-64D0-44B6-B164-CF3066AA9C92}">
          <p14:sldIdLst>
            <p14:sldId id="277"/>
            <p14:sldId id="280"/>
            <p14:sldId id="273"/>
            <p14:sldId id="274"/>
          </p14:sldIdLst>
        </p14:section>
        <p14:section name="Layout Tools" id="{99E384DF-C69A-47D7-8514-CCBFF33F9E01}">
          <p14:sldIdLst>
            <p14:sldId id="284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01B14A2-1110-9556-28EE-40063BCACBD0}" name="Austin Roberts" initials="AR" userId="S::akr20a@fsu.edu::7b1b4fc4-a06b-466c-a4f7-d9ef7a2eff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782F40"/>
    <a:srgbClr val="682860"/>
    <a:srgbClr val="EE7624"/>
    <a:srgbClr val="1B5633"/>
    <a:srgbClr val="CEB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Billmire" userId="S::nb21k@fsu.edu::ba209ff4-84db-4615-a6f1-847020beafdd" providerId="AD" clId="Web-{43FBABEC-8895-4F5E-C39D-22F0C4358E91}"/>
    <pc:docChg chg="modSld">
      <pc:chgData name="Nicholas Billmire" userId="S::nb21k@fsu.edu::ba209ff4-84db-4615-a6f1-847020beafdd" providerId="AD" clId="Web-{43FBABEC-8895-4F5E-C39D-22F0C4358E91}" dt="2024-02-08T23:16:30.500" v="326" actId="20577"/>
      <pc:docMkLst>
        <pc:docMk/>
      </pc:docMkLst>
      <pc:sldChg chg="addSp modSp">
        <pc:chgData name="Nicholas Billmire" userId="S::nb21k@fsu.edu::ba209ff4-84db-4615-a6f1-847020beafdd" providerId="AD" clId="Web-{43FBABEC-8895-4F5E-C39D-22F0C4358E91}" dt="2024-02-08T23:16:30.500" v="326" actId="20577"/>
        <pc:sldMkLst>
          <pc:docMk/>
          <pc:sldMk cId="1377671495" sldId="435"/>
        </pc:sldMkLst>
        <pc:spChg chg="mod">
          <ac:chgData name="Nicholas Billmire" userId="S::nb21k@fsu.edu::ba209ff4-84db-4615-a6f1-847020beafdd" providerId="AD" clId="Web-{43FBABEC-8895-4F5E-C39D-22F0C4358E91}" dt="2024-02-08T23:09:37.991" v="277" actId="1076"/>
          <ac:spMkLst>
            <pc:docMk/>
            <pc:sldMk cId="1377671495" sldId="435"/>
            <ac:spMk id="8" creationId="{438F0063-5156-191B-F699-BDC25E687ED8}"/>
          </ac:spMkLst>
        </pc:spChg>
        <pc:spChg chg="mod">
          <ac:chgData name="Nicholas Billmire" userId="S::nb21k@fsu.edu::ba209ff4-84db-4615-a6f1-847020beafdd" providerId="AD" clId="Web-{43FBABEC-8895-4F5E-C39D-22F0C4358E91}" dt="2024-02-08T23:09:44.960" v="279" actId="1076"/>
          <ac:spMkLst>
            <pc:docMk/>
            <pc:sldMk cId="1377671495" sldId="435"/>
            <ac:spMk id="9" creationId="{98D6D7D0-B3E3-D49E-AEC9-68E24095B0F3}"/>
          </ac:spMkLst>
        </pc:spChg>
        <pc:spChg chg="mod">
          <ac:chgData name="Nicholas Billmire" userId="S::nb21k@fsu.edu::ba209ff4-84db-4615-a6f1-847020beafdd" providerId="AD" clId="Web-{43FBABEC-8895-4F5E-C39D-22F0C4358E91}" dt="2024-02-08T23:10:07.508" v="282" actId="1076"/>
          <ac:spMkLst>
            <pc:docMk/>
            <pc:sldMk cId="1377671495" sldId="435"/>
            <ac:spMk id="10" creationId="{09308819-AC44-EF98-98A5-270EE2FFE967}"/>
          </ac:spMkLst>
        </pc:spChg>
        <pc:spChg chg="mod">
          <ac:chgData name="Nicholas Billmire" userId="S::nb21k@fsu.edu::ba209ff4-84db-4615-a6f1-847020beafdd" providerId="AD" clId="Web-{43FBABEC-8895-4F5E-C39D-22F0C4358E91}" dt="2024-02-08T23:10:33.274" v="290" actId="20577"/>
          <ac:spMkLst>
            <pc:docMk/>
            <pc:sldMk cId="1377671495" sldId="435"/>
            <ac:spMk id="13" creationId="{43E7DBB3-6B90-4138-7FE0-D995121FB734}"/>
          </ac:spMkLst>
        </pc:spChg>
        <pc:spChg chg="mod">
          <ac:chgData name="Nicholas Billmire" userId="S::nb21k@fsu.edu::ba209ff4-84db-4615-a6f1-847020beafdd" providerId="AD" clId="Web-{43FBABEC-8895-4F5E-C39D-22F0C4358E91}" dt="2024-02-08T23:16:30.500" v="326" actId="20577"/>
          <ac:spMkLst>
            <pc:docMk/>
            <pc:sldMk cId="1377671495" sldId="435"/>
            <ac:spMk id="14" creationId="{90505ADD-B12A-80BB-9ECD-C152AD0706FD}"/>
          </ac:spMkLst>
        </pc:spChg>
        <pc:spChg chg="mod">
          <ac:chgData name="Nicholas Billmire" userId="S::nb21k@fsu.edu::ba209ff4-84db-4615-a6f1-847020beafdd" providerId="AD" clId="Web-{43FBABEC-8895-4F5E-C39D-22F0C4358E91}" dt="2024-02-08T23:10:17.977" v="284" actId="20577"/>
          <ac:spMkLst>
            <pc:docMk/>
            <pc:sldMk cId="1377671495" sldId="435"/>
            <ac:spMk id="16" creationId="{E5DF8767-5D94-1339-877F-147DCA4AE9DE}"/>
          </ac:spMkLst>
        </pc:spChg>
        <pc:picChg chg="add mod">
          <ac:chgData name="Nicholas Billmire" userId="S::nb21k@fsu.edu::ba209ff4-84db-4615-a6f1-847020beafdd" providerId="AD" clId="Web-{43FBABEC-8895-4F5E-C39D-22F0C4358E91}" dt="2024-02-08T23:12:33.667" v="293" actId="1076"/>
          <ac:picMkLst>
            <pc:docMk/>
            <pc:sldMk cId="1377671495" sldId="435"/>
            <ac:picMk id="2" creationId="{A9321529-11FE-CBCA-2759-281E9369CD75}"/>
          </ac:picMkLst>
        </pc:picChg>
        <pc:picChg chg="add mod">
          <ac:chgData name="Nicholas Billmire" userId="S::nb21k@fsu.edu::ba209ff4-84db-4615-a6f1-847020beafdd" providerId="AD" clId="Web-{43FBABEC-8895-4F5E-C39D-22F0C4358E91}" dt="2024-02-08T23:13:26.481" v="297" actId="1076"/>
          <ac:picMkLst>
            <pc:docMk/>
            <pc:sldMk cId="1377671495" sldId="435"/>
            <ac:picMk id="6" creationId="{91103F92-C13C-811F-8A4C-0CE05206C23F}"/>
          </ac:picMkLst>
        </pc:picChg>
        <pc:picChg chg="add mod">
          <ac:chgData name="Nicholas Billmire" userId="S::nb21k@fsu.edu::ba209ff4-84db-4615-a6f1-847020beafdd" providerId="AD" clId="Web-{43FBABEC-8895-4F5E-C39D-22F0C4358E91}" dt="2024-02-08T23:15:16.640" v="300" actId="14100"/>
          <ac:picMkLst>
            <pc:docMk/>
            <pc:sldMk cId="1377671495" sldId="435"/>
            <ac:picMk id="7" creationId="{534A1914-60AE-F192-98E6-6A24AD6E0C75}"/>
          </ac:picMkLst>
        </pc:picChg>
      </pc:sldChg>
    </pc:docChg>
  </pc:docChgLst>
  <pc:docChgLst>
    <pc:chgData name="Austin Roberts" userId="S::akr20a@fsu.edu::7b1b4fc4-a06b-466c-a4f7-d9ef7a2eff23" providerId="AD" clId="Web-{FFDE8C3B-87C2-68F5-5D31-66DF6E9C087C}"/>
    <pc:docChg chg="addSld modSld modSection">
      <pc:chgData name="Austin Roberts" userId="S::akr20a@fsu.edu::7b1b4fc4-a06b-466c-a4f7-d9ef7a2eff23" providerId="AD" clId="Web-{FFDE8C3B-87C2-68F5-5D31-66DF6E9C087C}" dt="2024-02-08T21:36:32.843" v="58"/>
      <pc:docMkLst>
        <pc:docMk/>
      </pc:docMkLst>
      <pc:sldChg chg="addSp delSp modSp">
        <pc:chgData name="Austin Roberts" userId="S::akr20a@fsu.edu::7b1b4fc4-a06b-466c-a4f7-d9ef7a2eff23" providerId="AD" clId="Web-{FFDE8C3B-87C2-68F5-5D31-66DF6E9C087C}" dt="2024-02-08T21:33:47.540" v="55" actId="1076"/>
        <pc:sldMkLst>
          <pc:docMk/>
          <pc:sldMk cId="3640869279" sldId="427"/>
        </pc:sldMkLst>
        <pc:spChg chg="del">
          <ac:chgData name="Austin Roberts" userId="S::akr20a@fsu.edu::7b1b4fc4-a06b-466c-a4f7-d9ef7a2eff23" providerId="AD" clId="Web-{FFDE8C3B-87C2-68F5-5D31-66DF6E9C087C}" dt="2024-02-08T21:31:05.441" v="7"/>
          <ac:spMkLst>
            <pc:docMk/>
            <pc:sldMk cId="3640869279" sldId="427"/>
            <ac:spMk id="6" creationId="{BE15E104-A5C6-A582-64A3-C90904DAF28F}"/>
          </ac:spMkLst>
        </pc:spChg>
        <pc:spChg chg="add del mod">
          <ac:chgData name="Austin Roberts" userId="S::akr20a@fsu.edu::7b1b4fc4-a06b-466c-a4f7-d9ef7a2eff23" providerId="AD" clId="Web-{FFDE8C3B-87C2-68F5-5D31-66DF6E9C087C}" dt="2024-02-08T21:31:11.738" v="8"/>
          <ac:spMkLst>
            <pc:docMk/>
            <pc:sldMk cId="3640869279" sldId="427"/>
            <ac:spMk id="7" creationId="{0F480313-863F-C737-4844-AFE3800256B1}"/>
          </ac:spMkLst>
        </pc:spChg>
        <pc:spChg chg="add mod">
          <ac:chgData name="Austin Roberts" userId="S::akr20a@fsu.edu::7b1b4fc4-a06b-466c-a4f7-d9ef7a2eff23" providerId="AD" clId="Web-{FFDE8C3B-87C2-68F5-5D31-66DF6E9C087C}" dt="2024-02-08T21:33:47.540" v="55" actId="1076"/>
          <ac:spMkLst>
            <pc:docMk/>
            <pc:sldMk cId="3640869279" sldId="427"/>
            <ac:spMk id="13" creationId="{4F67BA0D-9C54-E3DA-F48E-7947B6D8EC8C}"/>
          </ac:spMkLst>
        </pc:spChg>
        <pc:picChg chg="add mod">
          <ac:chgData name="Austin Roberts" userId="S::akr20a@fsu.edu::7b1b4fc4-a06b-466c-a4f7-d9ef7a2eff23" providerId="AD" clId="Web-{FFDE8C3B-87C2-68F5-5D31-66DF6E9C087C}" dt="2024-02-08T21:31:20.754" v="12" actId="14100"/>
          <ac:picMkLst>
            <pc:docMk/>
            <pc:sldMk cId="3640869279" sldId="427"/>
            <ac:picMk id="9" creationId="{C017A4FC-C00E-AD75-649D-C0FCE3DC2EB6}"/>
          </ac:picMkLst>
        </pc:picChg>
        <pc:picChg chg="add mod modCrop">
          <ac:chgData name="Austin Roberts" userId="S::akr20a@fsu.edu::7b1b4fc4-a06b-466c-a4f7-d9ef7a2eff23" providerId="AD" clId="Web-{FFDE8C3B-87C2-68F5-5D31-66DF6E9C087C}" dt="2024-02-08T21:32:01.584" v="22" actId="1076"/>
          <ac:picMkLst>
            <pc:docMk/>
            <pc:sldMk cId="3640869279" sldId="427"/>
            <ac:picMk id="11" creationId="{63DCD2A8-D7D5-CD9E-E987-E5C95D830533}"/>
          </ac:picMkLst>
        </pc:picChg>
        <pc:cxnChg chg="add mod">
          <ac:chgData name="Austin Roberts" userId="S::akr20a@fsu.edu::7b1b4fc4-a06b-466c-a4f7-d9ef7a2eff23" providerId="AD" clId="Web-{FFDE8C3B-87C2-68F5-5D31-66DF6E9C087C}" dt="2024-02-08T21:33:06.289" v="29"/>
          <ac:cxnSpMkLst>
            <pc:docMk/>
            <pc:sldMk cId="3640869279" sldId="427"/>
            <ac:cxnSpMk id="12" creationId="{7D5E3ED4-4992-9CAB-E8E2-DCF975755B31}"/>
          </ac:cxnSpMkLst>
        </pc:cxnChg>
      </pc:sldChg>
      <pc:sldChg chg="addSp delSp modSp">
        <pc:chgData name="Austin Roberts" userId="S::akr20a@fsu.edu::7b1b4fc4-a06b-466c-a4f7-d9ef7a2eff23" providerId="AD" clId="Web-{FFDE8C3B-87C2-68F5-5D31-66DF6E9C087C}" dt="2024-02-08T21:29:55.095" v="6" actId="14100"/>
        <pc:sldMkLst>
          <pc:docMk/>
          <pc:sldMk cId="632537993" sldId="440"/>
        </pc:sldMkLst>
        <pc:spChg chg="del">
          <ac:chgData name="Austin Roberts" userId="S::akr20a@fsu.edu::7b1b4fc4-a06b-466c-a4f7-d9ef7a2eff23" providerId="AD" clId="Web-{FFDE8C3B-87C2-68F5-5D31-66DF6E9C087C}" dt="2024-02-08T21:27:35.855" v="0"/>
          <ac:spMkLst>
            <pc:docMk/>
            <pc:sldMk cId="632537993" sldId="440"/>
            <ac:spMk id="2" creationId="{512D75F7-4558-26B4-218B-375AAC4CEFDF}"/>
          </ac:spMkLst>
        </pc:spChg>
        <pc:picChg chg="add mod ord modCrop">
          <ac:chgData name="Austin Roberts" userId="S::akr20a@fsu.edu::7b1b4fc4-a06b-466c-a4f7-d9ef7a2eff23" providerId="AD" clId="Web-{FFDE8C3B-87C2-68F5-5D31-66DF6E9C087C}" dt="2024-02-08T21:29:55.095" v="6" actId="14100"/>
          <ac:picMkLst>
            <pc:docMk/>
            <pc:sldMk cId="632537993" sldId="440"/>
            <ac:picMk id="6" creationId="{1511B02E-9121-AE36-E025-7F0028203480}"/>
          </ac:picMkLst>
        </pc:picChg>
      </pc:sldChg>
      <pc:sldChg chg="modSp add replId">
        <pc:chgData name="Austin Roberts" userId="S::akr20a@fsu.edu::7b1b4fc4-a06b-466c-a4f7-d9ef7a2eff23" providerId="AD" clId="Web-{FFDE8C3B-87C2-68F5-5D31-66DF6E9C087C}" dt="2024-02-08T21:36:32.843" v="58"/>
        <pc:sldMkLst>
          <pc:docMk/>
          <pc:sldMk cId="1794079995" sldId="441"/>
        </pc:sldMkLst>
        <pc:picChg chg="mod modCrop">
          <ac:chgData name="Austin Roberts" userId="S::akr20a@fsu.edu::7b1b4fc4-a06b-466c-a4f7-d9ef7a2eff23" providerId="AD" clId="Web-{FFDE8C3B-87C2-68F5-5D31-66DF6E9C087C}" dt="2024-02-08T21:36:32.843" v="58"/>
          <ac:picMkLst>
            <pc:docMk/>
            <pc:sldMk cId="1794079995" sldId="441"/>
            <ac:picMk id="11" creationId="{63DCD2A8-D7D5-CD9E-E987-E5C95D830533}"/>
          </ac:picMkLst>
        </pc:picChg>
      </pc:sldChg>
    </pc:docChg>
  </pc:docChgLst>
  <pc:docChgLst>
    <pc:chgData name="Evan Cloutier" userId="S::emc19c@fsu.edu::aec76e63-1e01-4161-909b-7ff73b98b78f" providerId="AD" clId="Web-{F6CE4985-83E8-4B62-BAB7-42C1B1DA1D93}"/>
    <pc:docChg chg="addSld delSld modSld modSection">
      <pc:chgData name="Evan Cloutier" userId="S::emc19c@fsu.edu::aec76e63-1e01-4161-909b-7ff73b98b78f" providerId="AD" clId="Web-{F6CE4985-83E8-4B62-BAB7-42C1B1DA1D93}" dt="2024-02-08T23:12:46.072" v="4"/>
      <pc:docMkLst>
        <pc:docMk/>
      </pc:docMkLst>
      <pc:sldChg chg="addSp delSp modSp">
        <pc:chgData name="Evan Cloutier" userId="S::emc19c@fsu.edu::aec76e63-1e01-4161-909b-7ff73b98b78f" providerId="AD" clId="Web-{F6CE4985-83E8-4B62-BAB7-42C1B1DA1D93}" dt="2024-02-08T23:04:25.325" v="2"/>
        <pc:sldMkLst>
          <pc:docMk/>
          <pc:sldMk cId="4062368027" sldId="430"/>
        </pc:sldMkLst>
        <pc:picChg chg="add del mod">
          <ac:chgData name="Evan Cloutier" userId="S::emc19c@fsu.edu::aec76e63-1e01-4161-909b-7ff73b98b78f" providerId="AD" clId="Web-{F6CE4985-83E8-4B62-BAB7-42C1B1DA1D93}" dt="2024-02-08T23:04:25.325" v="2"/>
          <ac:picMkLst>
            <pc:docMk/>
            <pc:sldMk cId="4062368027" sldId="430"/>
            <ac:picMk id="3" creationId="{279E8DFF-9DD1-8194-CBC6-4D870464A133}"/>
          </ac:picMkLst>
        </pc:picChg>
      </pc:sldChg>
      <pc:sldChg chg="addSp delSp modSp add del replId">
        <pc:chgData name="Evan Cloutier" userId="S::emc19c@fsu.edu::aec76e63-1e01-4161-909b-7ff73b98b78f" providerId="AD" clId="Web-{F6CE4985-83E8-4B62-BAB7-42C1B1DA1D93}" dt="2024-02-08T23:12:46.072" v="4"/>
        <pc:sldMkLst>
          <pc:docMk/>
          <pc:sldMk cId="723354583" sldId="444"/>
        </pc:sldMkLst>
        <pc:spChg chg="del">
          <ac:chgData name="Evan Cloutier" userId="S::emc19c@fsu.edu::aec76e63-1e01-4161-909b-7ff73b98b78f" providerId="AD" clId="Web-{F6CE4985-83E8-4B62-BAB7-42C1B1DA1D93}" dt="2024-02-08T23:04:28.747" v="3"/>
          <ac:spMkLst>
            <pc:docMk/>
            <pc:sldMk cId="723354583" sldId="444"/>
            <ac:spMk id="5" creationId="{7CF2ED1A-B300-435A-BA53-77DD57AF2675}"/>
          </ac:spMkLst>
        </pc:spChg>
        <pc:spChg chg="add mod">
          <ac:chgData name="Evan Cloutier" userId="S::emc19c@fsu.edu::aec76e63-1e01-4161-909b-7ff73b98b78f" providerId="AD" clId="Web-{F6CE4985-83E8-4B62-BAB7-42C1B1DA1D93}" dt="2024-02-08T23:04:28.747" v="3"/>
          <ac:spMkLst>
            <pc:docMk/>
            <pc:sldMk cId="723354583" sldId="444"/>
            <ac:spMk id="7" creationId="{E08BAB33-E97B-3B60-CC0B-9E01AC6A8A50}"/>
          </ac:spMkLst>
        </pc:spChg>
      </pc:sldChg>
    </pc:docChg>
  </pc:docChgLst>
  <pc:docChgLst>
    <pc:chgData name="Dallas Toth" userId="S::drt19b@fsu.edu::2608c9da-300a-44ee-ac7c-46d283d70db1" providerId="AD" clId="Web-{93262617-57E9-469B-811A-4E254BAE0A96}"/>
    <pc:docChg chg="modSld">
      <pc:chgData name="Dallas Toth" userId="S::drt19b@fsu.edu::2608c9da-300a-44ee-ac7c-46d283d70db1" providerId="AD" clId="Web-{93262617-57E9-469B-811A-4E254BAE0A96}" dt="2024-01-31T21:23:24.516" v="25" actId="20577"/>
      <pc:docMkLst>
        <pc:docMk/>
      </pc:docMkLst>
      <pc:sldChg chg="delSp modSp">
        <pc:chgData name="Dallas Toth" userId="S::drt19b@fsu.edu::2608c9da-300a-44ee-ac7c-46d283d70db1" providerId="AD" clId="Web-{93262617-57E9-469B-811A-4E254BAE0A96}" dt="2024-01-31T21:19:02.604" v="21" actId="1076"/>
        <pc:sldMkLst>
          <pc:docMk/>
          <pc:sldMk cId="2066863649" sldId="256"/>
        </pc:sldMkLst>
        <pc:spChg chg="mod">
          <ac:chgData name="Dallas Toth" userId="S::drt19b@fsu.edu::2608c9da-300a-44ee-ac7c-46d283d70db1" providerId="AD" clId="Web-{93262617-57E9-469B-811A-4E254BAE0A96}" dt="2024-01-31T21:19:02.604" v="21" actId="1076"/>
          <ac:spMkLst>
            <pc:docMk/>
            <pc:sldMk cId="2066863649" sldId="256"/>
            <ac:spMk id="5" creationId="{4790E275-35BA-DEDB-5AA0-E3ED05143D2E}"/>
          </ac:spMkLst>
        </pc:spChg>
        <pc:spChg chg="del mod">
          <ac:chgData name="Dallas Toth" userId="S::drt19b@fsu.edu::2608c9da-300a-44ee-ac7c-46d283d70db1" providerId="AD" clId="Web-{93262617-57E9-469B-811A-4E254BAE0A96}" dt="2024-01-31T21:18:58.166" v="20"/>
          <ac:spMkLst>
            <pc:docMk/>
            <pc:sldMk cId="2066863649" sldId="256"/>
            <ac:spMk id="6" creationId="{1A98657A-6FD2-A346-6456-FE7CA89F9095}"/>
          </ac:spMkLst>
        </pc:spChg>
      </pc:sldChg>
      <pc:sldChg chg="modSp">
        <pc:chgData name="Dallas Toth" userId="S::drt19b@fsu.edu::2608c9da-300a-44ee-ac7c-46d283d70db1" providerId="AD" clId="Web-{93262617-57E9-469B-811A-4E254BAE0A96}" dt="2024-01-31T21:23:24.516" v="25" actId="20577"/>
        <pc:sldMkLst>
          <pc:docMk/>
          <pc:sldMk cId="1474737419" sldId="420"/>
        </pc:sldMkLst>
        <pc:spChg chg="mod">
          <ac:chgData name="Dallas Toth" userId="S::drt19b@fsu.edu::2608c9da-300a-44ee-ac7c-46d283d70db1" providerId="AD" clId="Web-{93262617-57E9-469B-811A-4E254BAE0A96}" dt="2024-01-31T21:23:24.516" v="25" actId="20577"/>
          <ac:spMkLst>
            <pc:docMk/>
            <pc:sldMk cId="1474737419" sldId="420"/>
            <ac:spMk id="5" creationId="{8DCCD542-4142-BA3A-4F9D-5CA737D998CA}"/>
          </ac:spMkLst>
        </pc:spChg>
      </pc:sldChg>
    </pc:docChg>
  </pc:docChgLst>
  <pc:docChgLst>
    <pc:chgData name="Landon Hicks" userId="S::lch21c@fsu.edu::38d5eaf9-14e7-4d24-a7cb-fb9b0319ef25" providerId="AD" clId="Web-{239D5D1D-0666-4F9E-839F-99E6FFB95014}"/>
    <pc:docChg chg="modSld">
      <pc:chgData name="Landon Hicks" userId="S::lch21c@fsu.edu::38d5eaf9-14e7-4d24-a7cb-fb9b0319ef25" providerId="AD" clId="Web-{239D5D1D-0666-4F9E-839F-99E6FFB95014}" dt="2024-02-09T02:02:14.765" v="3"/>
      <pc:docMkLst>
        <pc:docMk/>
      </pc:docMkLst>
      <pc:sldChg chg="modSp">
        <pc:chgData name="Landon Hicks" userId="S::lch21c@fsu.edu::38d5eaf9-14e7-4d24-a7cb-fb9b0319ef25" providerId="AD" clId="Web-{239D5D1D-0666-4F9E-839F-99E6FFB95014}" dt="2024-02-09T02:02:14.765" v="3"/>
        <pc:sldMkLst>
          <pc:docMk/>
          <pc:sldMk cId="2888600722" sldId="438"/>
        </pc:sldMkLst>
        <pc:graphicFrameChg chg="mod modGraphic">
          <ac:chgData name="Landon Hicks" userId="S::lch21c@fsu.edu::38d5eaf9-14e7-4d24-a7cb-fb9b0319ef25" providerId="AD" clId="Web-{239D5D1D-0666-4F9E-839F-99E6FFB95014}" dt="2024-02-09T02:02:14.765" v="3"/>
          <ac:graphicFrameMkLst>
            <pc:docMk/>
            <pc:sldMk cId="2888600722" sldId="438"/>
            <ac:graphicFrameMk id="15" creationId="{2AA9F933-2FAF-9226-3105-2BEA806B8987}"/>
          </ac:graphicFrameMkLst>
        </pc:graphicFrameChg>
      </pc:sldChg>
    </pc:docChg>
  </pc:docChgLst>
  <pc:docChgLst>
    <pc:chgData name="Landon Hicks" userId="S::lch21c@fsu.edu::38d5eaf9-14e7-4d24-a7cb-fb9b0319ef25" providerId="AD" clId="Web-{412771D6-152A-4EDB-AC8D-81B6669E8838}"/>
    <pc:docChg chg="modSld">
      <pc:chgData name="Landon Hicks" userId="S::lch21c@fsu.edu::38d5eaf9-14e7-4d24-a7cb-fb9b0319ef25" providerId="AD" clId="Web-{412771D6-152A-4EDB-AC8D-81B6669E8838}" dt="2024-02-09T01:16:53.803" v="7" actId="14100"/>
      <pc:docMkLst>
        <pc:docMk/>
      </pc:docMkLst>
      <pc:sldChg chg="addSp delSp modSp">
        <pc:chgData name="Landon Hicks" userId="S::lch21c@fsu.edu::38d5eaf9-14e7-4d24-a7cb-fb9b0319ef25" providerId="AD" clId="Web-{412771D6-152A-4EDB-AC8D-81B6669E8838}" dt="2024-02-09T01:16:53.803" v="7" actId="14100"/>
        <pc:sldMkLst>
          <pc:docMk/>
          <pc:sldMk cId="4062368027" sldId="430"/>
        </pc:sldMkLst>
        <pc:picChg chg="del">
          <ac:chgData name="Landon Hicks" userId="S::lch21c@fsu.edu::38d5eaf9-14e7-4d24-a7cb-fb9b0319ef25" providerId="AD" clId="Web-{412771D6-152A-4EDB-AC8D-81B6669E8838}" dt="2024-02-09T01:15:47.457" v="3"/>
          <ac:picMkLst>
            <pc:docMk/>
            <pc:sldMk cId="4062368027" sldId="430"/>
            <ac:picMk id="2" creationId="{7C29115B-6BD0-A447-2340-A533B112892B}"/>
          </ac:picMkLst>
        </pc:picChg>
        <pc:picChg chg="add mod">
          <ac:chgData name="Landon Hicks" userId="S::lch21c@fsu.edu::38d5eaf9-14e7-4d24-a7cb-fb9b0319ef25" providerId="AD" clId="Web-{412771D6-152A-4EDB-AC8D-81B6669E8838}" dt="2024-02-09T01:16:53.803" v="7" actId="14100"/>
          <ac:picMkLst>
            <pc:docMk/>
            <pc:sldMk cId="4062368027" sldId="430"/>
            <ac:picMk id="3" creationId="{72306536-F561-D064-C62B-AD2CD8C189E6}"/>
          </ac:picMkLst>
        </pc:picChg>
      </pc:sldChg>
    </pc:docChg>
  </pc:docChgLst>
  <pc:docChgLst>
    <pc:chgData clId="Web-{F9BFCE88-A980-44CD-BE41-A7C6805FADA7}"/>
    <pc:docChg chg="modSld">
      <pc:chgData name="" userId="" providerId="" clId="Web-{F9BFCE88-A980-44CD-BE41-A7C6805FADA7}" dt="2024-02-08T22:07:24.447" v="3" actId="1076"/>
      <pc:docMkLst>
        <pc:docMk/>
      </pc:docMkLst>
      <pc:sldChg chg="addSp modSp">
        <pc:chgData name="" userId="" providerId="" clId="Web-{F9BFCE88-A980-44CD-BE41-A7C6805FADA7}" dt="2024-02-08T22:07:24.447" v="3" actId="1076"/>
        <pc:sldMkLst>
          <pc:docMk/>
          <pc:sldMk cId="4062368027" sldId="430"/>
        </pc:sldMkLst>
        <pc:picChg chg="add mod">
          <ac:chgData name="" userId="" providerId="" clId="Web-{F9BFCE88-A980-44CD-BE41-A7C6805FADA7}" dt="2024-02-08T22:07:24.447" v="3" actId="1076"/>
          <ac:picMkLst>
            <pc:docMk/>
            <pc:sldMk cId="4062368027" sldId="430"/>
            <ac:picMk id="2" creationId="{7C29115B-6BD0-A447-2340-A533B112892B}"/>
          </ac:picMkLst>
        </pc:picChg>
      </pc:sldChg>
    </pc:docChg>
  </pc:docChgLst>
  <pc:docChgLst>
    <pc:chgData name="Austin Roberts" userId="S::akr20a@fsu.edu::7b1b4fc4-a06b-466c-a4f7-d9ef7a2eff23" providerId="AD" clId="Web-{1F6D96B1-8438-F2FB-5088-5E316BB00085}"/>
    <pc:docChg chg="addSld delSld modSld sldOrd modSection">
      <pc:chgData name="Austin Roberts" userId="S::akr20a@fsu.edu::7b1b4fc4-a06b-466c-a4f7-d9ef7a2eff23" providerId="AD" clId="Web-{1F6D96B1-8438-F2FB-5088-5E316BB00085}" dt="2024-02-07T20:47:58.424" v="191" actId="20577"/>
      <pc:docMkLst>
        <pc:docMk/>
      </pc:docMkLst>
      <pc:sldChg chg="modSp">
        <pc:chgData name="Austin Roberts" userId="S::akr20a@fsu.edu::7b1b4fc4-a06b-466c-a4f7-d9ef7a2eff23" providerId="AD" clId="Web-{1F6D96B1-8438-F2FB-5088-5E316BB00085}" dt="2024-02-07T20:13:57.882" v="0" actId="20577"/>
        <pc:sldMkLst>
          <pc:docMk/>
          <pc:sldMk cId="2066863649" sldId="256"/>
        </pc:sldMkLst>
        <pc:spChg chg="mod">
          <ac:chgData name="Austin Roberts" userId="S::akr20a@fsu.edu::7b1b4fc4-a06b-466c-a4f7-d9ef7a2eff23" providerId="AD" clId="Web-{1F6D96B1-8438-F2FB-5088-5E316BB00085}" dt="2024-02-07T20:13:57.882" v="0" actId="20577"/>
          <ac:spMkLst>
            <pc:docMk/>
            <pc:sldMk cId="2066863649" sldId="256"/>
            <ac:spMk id="5" creationId="{4790E275-35BA-DEDB-5AA0-E3ED05143D2E}"/>
          </ac:spMkLst>
        </pc:spChg>
      </pc:sldChg>
      <pc:sldChg chg="modSp">
        <pc:chgData name="Austin Roberts" userId="S::akr20a@fsu.edu::7b1b4fc4-a06b-466c-a4f7-d9ef7a2eff23" providerId="AD" clId="Web-{1F6D96B1-8438-F2FB-5088-5E316BB00085}" dt="2024-02-07T20:17:07.879" v="57" actId="20577"/>
        <pc:sldMkLst>
          <pc:docMk/>
          <pc:sldMk cId="1512364098" sldId="419"/>
        </pc:sldMkLst>
        <pc:spChg chg="mod">
          <ac:chgData name="Austin Roberts" userId="S::akr20a@fsu.edu::7b1b4fc4-a06b-466c-a4f7-d9ef7a2eff23" providerId="AD" clId="Web-{1F6D96B1-8438-F2FB-5088-5E316BB00085}" dt="2024-02-07T20:17:07.879" v="57" actId="20577"/>
          <ac:spMkLst>
            <pc:docMk/>
            <pc:sldMk cId="1512364098" sldId="419"/>
            <ac:spMk id="2" creationId="{26EB9192-5AB8-2A2D-9671-D845D43C5175}"/>
          </ac:spMkLst>
        </pc:spChg>
      </pc:sldChg>
      <pc:sldChg chg="del">
        <pc:chgData name="Austin Roberts" userId="S::akr20a@fsu.edu::7b1b4fc4-a06b-466c-a4f7-d9ef7a2eff23" providerId="AD" clId="Web-{1F6D96B1-8438-F2FB-5088-5E316BB00085}" dt="2024-02-07T20:46:38.188" v="137"/>
        <pc:sldMkLst>
          <pc:docMk/>
          <pc:sldMk cId="3607300341" sldId="421"/>
        </pc:sldMkLst>
      </pc:sldChg>
      <pc:sldChg chg="modSp">
        <pc:chgData name="Austin Roberts" userId="S::akr20a@fsu.edu::7b1b4fc4-a06b-466c-a4f7-d9ef7a2eff23" providerId="AD" clId="Web-{1F6D96B1-8438-F2FB-5088-5E316BB00085}" dt="2024-02-07T20:47:01.938" v="147" actId="20577"/>
        <pc:sldMkLst>
          <pc:docMk/>
          <pc:sldMk cId="2986563738" sldId="422"/>
        </pc:sldMkLst>
        <pc:spChg chg="mod">
          <ac:chgData name="Austin Roberts" userId="S::akr20a@fsu.edu::7b1b4fc4-a06b-466c-a4f7-d9ef7a2eff23" providerId="AD" clId="Web-{1F6D96B1-8438-F2FB-5088-5E316BB00085}" dt="2024-02-07T20:47:01.938" v="147" actId="20577"/>
          <ac:spMkLst>
            <pc:docMk/>
            <pc:sldMk cId="2986563738" sldId="422"/>
            <ac:spMk id="3" creationId="{669DF285-2A21-404C-A8BB-945099C59496}"/>
          </ac:spMkLst>
        </pc:spChg>
      </pc:sldChg>
      <pc:sldChg chg="modSp">
        <pc:chgData name="Austin Roberts" userId="S::akr20a@fsu.edu::7b1b4fc4-a06b-466c-a4f7-d9ef7a2eff23" providerId="AD" clId="Web-{1F6D96B1-8438-F2FB-5088-5E316BB00085}" dt="2024-02-07T20:46:26.953" v="135" actId="20577"/>
        <pc:sldMkLst>
          <pc:docMk/>
          <pc:sldMk cId="3640869279" sldId="427"/>
        </pc:sldMkLst>
        <pc:spChg chg="mod">
          <ac:chgData name="Austin Roberts" userId="S::akr20a@fsu.edu::7b1b4fc4-a06b-466c-a4f7-d9ef7a2eff23" providerId="AD" clId="Web-{1F6D96B1-8438-F2FB-5088-5E316BB00085}" dt="2024-02-07T20:46:26.953" v="135" actId="20577"/>
          <ac:spMkLst>
            <pc:docMk/>
            <pc:sldMk cId="3640869279" sldId="427"/>
            <ac:spMk id="3" creationId="{A9030B46-EF06-4BFC-7766-7176747B70FD}"/>
          </ac:spMkLst>
        </pc:spChg>
        <pc:spChg chg="mod">
          <ac:chgData name="Austin Roberts" userId="S::akr20a@fsu.edu::7b1b4fc4-a06b-466c-a4f7-d9ef7a2eff23" providerId="AD" clId="Web-{1F6D96B1-8438-F2FB-5088-5E316BB00085}" dt="2024-02-07T20:25:40.943" v="84" actId="20577"/>
          <ac:spMkLst>
            <pc:docMk/>
            <pc:sldMk cId="3640869279" sldId="427"/>
            <ac:spMk id="6" creationId="{BE15E104-A5C6-A582-64A3-C90904DAF28F}"/>
          </ac:spMkLst>
        </pc:spChg>
      </pc:sldChg>
      <pc:sldChg chg="modSp add">
        <pc:chgData name="Austin Roberts" userId="S::akr20a@fsu.edu::7b1b4fc4-a06b-466c-a4f7-d9ef7a2eff23" providerId="AD" clId="Web-{1F6D96B1-8438-F2FB-5088-5E316BB00085}" dt="2024-02-07T20:47:58.424" v="191" actId="20577"/>
        <pc:sldMkLst>
          <pc:docMk/>
          <pc:sldMk cId="2204797653" sldId="432"/>
        </pc:sldMkLst>
        <pc:spChg chg="mod">
          <ac:chgData name="Austin Roberts" userId="S::akr20a@fsu.edu::7b1b4fc4-a06b-466c-a4f7-d9ef7a2eff23" providerId="AD" clId="Web-{1F6D96B1-8438-F2FB-5088-5E316BB00085}" dt="2024-02-07T20:47:58.424" v="191" actId="20577"/>
          <ac:spMkLst>
            <pc:docMk/>
            <pc:sldMk cId="2204797653" sldId="432"/>
            <ac:spMk id="3" creationId="{0F52FCA7-6447-7A8D-D8FA-4FBA5379E0A2}"/>
          </ac:spMkLst>
        </pc:spChg>
        <pc:picChg chg="mod">
          <ac:chgData name="Austin Roberts" userId="S::akr20a@fsu.edu::7b1b4fc4-a06b-466c-a4f7-d9ef7a2eff23" providerId="AD" clId="Web-{1F6D96B1-8438-F2FB-5088-5E316BB00085}" dt="2024-02-07T20:44:39.450" v="124" actId="1076"/>
          <ac:picMkLst>
            <pc:docMk/>
            <pc:sldMk cId="2204797653" sldId="432"/>
            <ac:picMk id="7" creationId="{27AD1539-BB64-7087-3188-9DA388E8B538}"/>
          </ac:picMkLst>
        </pc:picChg>
      </pc:sldChg>
      <pc:sldChg chg="modSp add">
        <pc:chgData name="Austin Roberts" userId="S::akr20a@fsu.edu::7b1b4fc4-a06b-466c-a4f7-d9ef7a2eff23" providerId="AD" clId="Web-{1F6D96B1-8438-F2FB-5088-5E316BB00085}" dt="2024-02-07T20:47:49.034" v="174" actId="20577"/>
        <pc:sldMkLst>
          <pc:docMk/>
          <pc:sldMk cId="1543234002" sldId="433"/>
        </pc:sldMkLst>
        <pc:spChg chg="mod">
          <ac:chgData name="Austin Roberts" userId="S::akr20a@fsu.edu::7b1b4fc4-a06b-466c-a4f7-d9ef7a2eff23" providerId="AD" clId="Web-{1F6D96B1-8438-F2FB-5088-5E316BB00085}" dt="2024-02-07T20:47:49.034" v="174" actId="20577"/>
          <ac:spMkLst>
            <pc:docMk/>
            <pc:sldMk cId="1543234002" sldId="433"/>
            <ac:spMk id="3" creationId="{0F52FCA7-6447-7A8D-D8FA-4FBA5379E0A2}"/>
          </ac:spMkLst>
        </pc:spChg>
      </pc:sldChg>
      <pc:sldChg chg="addSp delSp modSp ord">
        <pc:chgData name="Austin Roberts" userId="S::akr20a@fsu.edu::7b1b4fc4-a06b-466c-a4f7-d9ef7a2eff23" providerId="AD" clId="Web-{1F6D96B1-8438-F2FB-5088-5E316BB00085}" dt="2024-02-07T20:47:43.658" v="164" actId="20577"/>
        <pc:sldMkLst>
          <pc:docMk/>
          <pc:sldMk cId="885897924" sldId="436"/>
        </pc:sldMkLst>
        <pc:spChg chg="mod">
          <ac:chgData name="Austin Roberts" userId="S::akr20a@fsu.edu::7b1b4fc4-a06b-466c-a4f7-d9ef7a2eff23" providerId="AD" clId="Web-{1F6D96B1-8438-F2FB-5088-5E316BB00085}" dt="2024-02-07T20:47:43.658" v="164" actId="20577"/>
          <ac:spMkLst>
            <pc:docMk/>
            <pc:sldMk cId="885897924" sldId="436"/>
            <ac:spMk id="3" creationId="{41C0E9E6-8242-02BC-137B-92C91DAF2FEE}"/>
          </ac:spMkLst>
        </pc:spChg>
        <pc:spChg chg="mod">
          <ac:chgData name="Austin Roberts" userId="S::akr20a@fsu.edu::7b1b4fc4-a06b-466c-a4f7-d9ef7a2eff23" providerId="AD" clId="Web-{1F6D96B1-8438-F2FB-5088-5E316BB00085}" dt="2024-02-07T20:43:01.619" v="110" actId="20577"/>
          <ac:spMkLst>
            <pc:docMk/>
            <pc:sldMk cId="885897924" sldId="436"/>
            <ac:spMk id="5" creationId="{83D8C80C-8D23-D727-8626-D96B6CE8BB50}"/>
          </ac:spMkLst>
        </pc:spChg>
        <pc:spChg chg="del">
          <ac:chgData name="Austin Roberts" userId="S::akr20a@fsu.edu::7b1b4fc4-a06b-466c-a4f7-d9ef7a2eff23" providerId="AD" clId="Web-{1F6D96B1-8438-F2FB-5088-5E316BB00085}" dt="2024-02-07T20:42:46.118" v="87"/>
          <ac:spMkLst>
            <pc:docMk/>
            <pc:sldMk cId="885897924" sldId="436"/>
            <ac:spMk id="6" creationId="{BA675455-8CEA-6CCE-E6F4-3F1C50C64F9D}"/>
          </ac:spMkLst>
        </pc:spChg>
        <pc:picChg chg="add mod">
          <ac:chgData name="Austin Roberts" userId="S::akr20a@fsu.edu::7b1b4fc4-a06b-466c-a4f7-d9ef7a2eff23" providerId="AD" clId="Web-{1F6D96B1-8438-F2FB-5088-5E316BB00085}" dt="2024-02-07T20:42:50.431" v="89" actId="1076"/>
          <ac:picMkLst>
            <pc:docMk/>
            <pc:sldMk cId="885897924" sldId="436"/>
            <ac:picMk id="2" creationId="{50A945D4-EA61-22E8-28DA-52A14AC37E24}"/>
          </ac:picMkLst>
        </pc:picChg>
      </pc:sldChg>
      <pc:sldChg chg="del">
        <pc:chgData name="Austin Roberts" userId="S::akr20a@fsu.edu::7b1b4fc4-a06b-466c-a4f7-d9ef7a2eff23" providerId="AD" clId="Web-{1F6D96B1-8438-F2FB-5088-5E316BB00085}" dt="2024-02-07T20:46:36.078" v="136"/>
        <pc:sldMkLst>
          <pc:docMk/>
          <pc:sldMk cId="3993423338" sldId="437"/>
        </pc:sldMkLst>
      </pc:sldChg>
      <pc:sldChg chg="modSp">
        <pc:chgData name="Austin Roberts" userId="S::akr20a@fsu.edu::7b1b4fc4-a06b-466c-a4f7-d9ef7a2eff23" providerId="AD" clId="Web-{1F6D96B1-8438-F2FB-5088-5E316BB00085}" dt="2024-02-07T20:46:49.969" v="139" actId="20577"/>
        <pc:sldMkLst>
          <pc:docMk/>
          <pc:sldMk cId="2888600722" sldId="438"/>
        </pc:sldMkLst>
        <pc:spChg chg="mod">
          <ac:chgData name="Austin Roberts" userId="S::akr20a@fsu.edu::7b1b4fc4-a06b-466c-a4f7-d9ef7a2eff23" providerId="AD" clId="Web-{1F6D96B1-8438-F2FB-5088-5E316BB00085}" dt="2024-02-07T20:46:49.969" v="139" actId="20577"/>
          <ac:spMkLst>
            <pc:docMk/>
            <pc:sldMk cId="2888600722" sldId="438"/>
            <ac:spMk id="5" creationId="{307F7007-E624-C880-B708-92044E63C07A}"/>
          </ac:spMkLst>
        </pc:spChg>
      </pc:sldChg>
    </pc:docChg>
  </pc:docChgLst>
  <pc:docChgLst>
    <pc:chgData name="Evan Cloutier" userId="S::emc19c@fsu.edu::aec76e63-1e01-4161-909b-7ff73b98b78f" providerId="AD" clId="Web-{6D00CAA1-1474-44F6-97CB-83C0FE782E47}"/>
    <pc:docChg chg="modSld">
      <pc:chgData name="Evan Cloutier" userId="S::emc19c@fsu.edu::aec76e63-1e01-4161-909b-7ff73b98b78f" providerId="AD" clId="Web-{6D00CAA1-1474-44F6-97CB-83C0FE782E47}" dt="2024-02-09T13:57:31.230" v="129"/>
      <pc:docMkLst>
        <pc:docMk/>
      </pc:docMkLst>
      <pc:sldChg chg="modSp">
        <pc:chgData name="Evan Cloutier" userId="S::emc19c@fsu.edu::aec76e63-1e01-4161-909b-7ff73b98b78f" providerId="AD" clId="Web-{6D00CAA1-1474-44F6-97CB-83C0FE782E47}" dt="2024-02-09T13:57:31.230" v="129"/>
        <pc:sldMkLst>
          <pc:docMk/>
          <pc:sldMk cId="2888600722" sldId="438"/>
        </pc:sldMkLst>
        <pc:graphicFrameChg chg="mod modGraphic">
          <ac:chgData name="Evan Cloutier" userId="S::emc19c@fsu.edu::aec76e63-1e01-4161-909b-7ff73b98b78f" providerId="AD" clId="Web-{6D00CAA1-1474-44F6-97CB-83C0FE782E47}" dt="2024-02-09T13:57:31.230" v="129"/>
          <ac:graphicFrameMkLst>
            <pc:docMk/>
            <pc:sldMk cId="2888600722" sldId="438"/>
            <ac:graphicFrameMk id="15" creationId="{2AA9F933-2FAF-9226-3105-2BEA806B8987}"/>
          </ac:graphicFrameMkLst>
        </pc:graphicFrameChg>
      </pc:sldChg>
    </pc:docChg>
  </pc:docChgLst>
  <pc:docChgLst>
    <pc:chgData name="Nicholas Billmire" userId="S::nb21k@fsu.edu::ba209ff4-84db-4615-a6f1-847020beafdd" providerId="AD" clId="Web-{3D3C9A47-E139-FA7D-D605-9E1C434C040A}"/>
    <pc:docChg chg="modSld">
      <pc:chgData name="Nicholas Billmire" userId="S::nb21k@fsu.edu::ba209ff4-84db-4615-a6f1-847020beafdd" providerId="AD" clId="Web-{3D3C9A47-E139-FA7D-D605-9E1C434C040A}" dt="2024-02-08T23:41:23.835" v="337"/>
      <pc:docMkLst>
        <pc:docMk/>
      </pc:docMkLst>
      <pc:sldChg chg="modSp">
        <pc:chgData name="Nicholas Billmire" userId="S::nb21k@fsu.edu::ba209ff4-84db-4615-a6f1-847020beafdd" providerId="AD" clId="Web-{3D3C9A47-E139-FA7D-D605-9E1C434C040A}" dt="2024-02-08T23:41:23.835" v="337"/>
        <pc:sldMkLst>
          <pc:docMk/>
          <pc:sldMk cId="2888600722" sldId="438"/>
        </pc:sldMkLst>
        <pc:graphicFrameChg chg="mod modGraphic">
          <ac:chgData name="Nicholas Billmire" userId="S::nb21k@fsu.edu::ba209ff4-84db-4615-a6f1-847020beafdd" providerId="AD" clId="Web-{3D3C9A47-E139-FA7D-D605-9E1C434C040A}" dt="2024-02-08T23:41:23.835" v="337"/>
          <ac:graphicFrameMkLst>
            <pc:docMk/>
            <pc:sldMk cId="2888600722" sldId="438"/>
            <ac:graphicFrameMk id="15" creationId="{2AA9F933-2FAF-9226-3105-2BEA806B8987}"/>
          </ac:graphicFrameMkLst>
        </pc:graphicFrameChg>
      </pc:sldChg>
    </pc:docChg>
  </pc:docChgLst>
  <pc:docChgLst>
    <pc:chgData name="Landon Hicks" userId="S::lch21c@fsu.edu::38d5eaf9-14e7-4d24-a7cb-fb9b0319ef25" providerId="AD" clId="Web-{F9BFCE88-A980-44CD-BE41-A7C6805FADA7}"/>
    <pc:docChg chg="modSld">
      <pc:chgData name="Landon Hicks" userId="S::lch21c@fsu.edu::38d5eaf9-14e7-4d24-a7cb-fb9b0319ef25" providerId="AD" clId="Web-{F9BFCE88-A980-44CD-BE41-A7C6805FADA7}" dt="2024-02-08T22:09:51.861" v="8"/>
      <pc:docMkLst>
        <pc:docMk/>
      </pc:docMkLst>
      <pc:sldChg chg="addSp delSp modSp">
        <pc:chgData name="Landon Hicks" userId="S::lch21c@fsu.edu::38d5eaf9-14e7-4d24-a7cb-fb9b0319ef25" providerId="AD" clId="Web-{F9BFCE88-A980-44CD-BE41-A7C6805FADA7}" dt="2024-02-08T22:09:51.861" v="8"/>
        <pc:sldMkLst>
          <pc:docMk/>
          <pc:sldMk cId="2986563738" sldId="422"/>
        </pc:sldMkLst>
        <pc:spChg chg="del">
          <ac:chgData name="Landon Hicks" userId="S::lch21c@fsu.edu::38d5eaf9-14e7-4d24-a7cb-fb9b0319ef25" providerId="AD" clId="Web-{F9BFCE88-A980-44CD-BE41-A7C6805FADA7}" dt="2024-02-08T22:09:33.500" v="7"/>
          <ac:spMkLst>
            <pc:docMk/>
            <pc:sldMk cId="2986563738" sldId="422"/>
            <ac:spMk id="6" creationId="{1D741785-E98C-3EDB-F934-08892EA95D2D}"/>
          </ac:spMkLst>
        </pc:spChg>
        <pc:spChg chg="add mod">
          <ac:chgData name="Landon Hicks" userId="S::lch21c@fsu.edu::38d5eaf9-14e7-4d24-a7cb-fb9b0319ef25" providerId="AD" clId="Web-{F9BFCE88-A980-44CD-BE41-A7C6805FADA7}" dt="2024-02-08T22:09:51.861" v="8"/>
          <ac:spMkLst>
            <pc:docMk/>
            <pc:sldMk cId="2986563738" sldId="422"/>
            <ac:spMk id="9" creationId="{F6018926-B1E7-4E32-F354-D19F48A6AF5B}"/>
          </ac:spMkLst>
        </pc:spChg>
        <pc:picChg chg="add del mod ord">
          <ac:chgData name="Landon Hicks" userId="S::lch21c@fsu.edu::38d5eaf9-14e7-4d24-a7cb-fb9b0319ef25" providerId="AD" clId="Web-{F9BFCE88-A980-44CD-BE41-A7C6805FADA7}" dt="2024-02-08T22:09:51.861" v="8"/>
          <ac:picMkLst>
            <pc:docMk/>
            <pc:sldMk cId="2986563738" sldId="422"/>
            <ac:picMk id="2" creationId="{9A5E2FEB-5C11-F2E2-8262-E7953EAD2141}"/>
          </ac:picMkLst>
        </pc:picChg>
      </pc:sldChg>
      <pc:sldChg chg="modSp">
        <pc:chgData name="Landon Hicks" userId="S::lch21c@fsu.edu::38d5eaf9-14e7-4d24-a7cb-fb9b0319ef25" providerId="AD" clId="Web-{F9BFCE88-A980-44CD-BE41-A7C6805FADA7}" dt="2024-02-08T22:08:44.232" v="3"/>
        <pc:sldMkLst>
          <pc:docMk/>
          <pc:sldMk cId="1794079995" sldId="441"/>
        </pc:sldMkLst>
        <pc:cxnChg chg="mod">
          <ac:chgData name="Landon Hicks" userId="S::lch21c@fsu.edu::38d5eaf9-14e7-4d24-a7cb-fb9b0319ef25" providerId="AD" clId="Web-{F9BFCE88-A980-44CD-BE41-A7C6805FADA7}" dt="2024-02-08T22:08:44.232" v="3"/>
          <ac:cxnSpMkLst>
            <pc:docMk/>
            <pc:sldMk cId="1794079995" sldId="441"/>
            <ac:cxnSpMk id="12" creationId="{7D5E3ED4-4992-9CAB-E8E2-DCF975755B31}"/>
          </ac:cxnSpMkLst>
        </pc:cxnChg>
      </pc:sldChg>
      <pc:sldChg chg="modSp">
        <pc:chgData name="Landon Hicks" userId="S::lch21c@fsu.edu::38d5eaf9-14e7-4d24-a7cb-fb9b0319ef25" providerId="AD" clId="Web-{F9BFCE88-A980-44CD-BE41-A7C6805FADA7}" dt="2024-02-08T22:09:08.280" v="6" actId="14100"/>
        <pc:sldMkLst>
          <pc:docMk/>
          <pc:sldMk cId="3086148742" sldId="442"/>
        </pc:sldMkLst>
        <pc:cxnChg chg="mod">
          <ac:chgData name="Landon Hicks" userId="S::lch21c@fsu.edu::38d5eaf9-14e7-4d24-a7cb-fb9b0319ef25" providerId="AD" clId="Web-{F9BFCE88-A980-44CD-BE41-A7C6805FADA7}" dt="2024-02-08T22:09:08.280" v="6" actId="14100"/>
          <ac:cxnSpMkLst>
            <pc:docMk/>
            <pc:sldMk cId="3086148742" sldId="442"/>
            <ac:cxnSpMk id="12" creationId="{72704312-3AB2-9C1D-F72A-2657D18727D3}"/>
          </ac:cxnSpMkLst>
        </pc:cxnChg>
      </pc:sldChg>
    </pc:docChg>
  </pc:docChgLst>
  <pc:docChgLst>
    <pc:chgData name="Nicholas Billmire" userId="ba209ff4-84db-4615-a6f1-847020beafdd" providerId="ADAL" clId="{2A20B552-1BD6-4D2A-98ED-47EC186DF1EE}"/>
    <pc:docChg chg="delSld modSld sldOrd modSection">
      <pc:chgData name="Nicholas Billmire" userId="ba209ff4-84db-4615-a6f1-847020beafdd" providerId="ADAL" clId="{2A20B552-1BD6-4D2A-98ED-47EC186DF1EE}" dt="2024-02-08T22:23:04.542" v="19"/>
      <pc:docMkLst>
        <pc:docMk/>
      </pc:docMkLst>
      <pc:sldChg chg="del">
        <pc:chgData name="Nicholas Billmire" userId="ba209ff4-84db-4615-a6f1-847020beafdd" providerId="ADAL" clId="{2A20B552-1BD6-4D2A-98ED-47EC186DF1EE}" dt="2024-02-08T22:16:55.434" v="17" actId="2696"/>
        <pc:sldMkLst>
          <pc:docMk/>
          <pc:sldMk cId="2986563738" sldId="422"/>
        </pc:sldMkLst>
      </pc:sldChg>
      <pc:sldChg chg="modSp mod">
        <pc:chgData name="Nicholas Billmire" userId="ba209ff4-84db-4615-a6f1-847020beafdd" providerId="ADAL" clId="{2A20B552-1BD6-4D2A-98ED-47EC186DF1EE}" dt="2024-02-08T22:09:09.710" v="1" actId="1582"/>
        <pc:sldMkLst>
          <pc:docMk/>
          <pc:sldMk cId="3640869279" sldId="427"/>
        </pc:sldMkLst>
        <pc:cxnChg chg="mod">
          <ac:chgData name="Nicholas Billmire" userId="ba209ff4-84db-4615-a6f1-847020beafdd" providerId="ADAL" clId="{2A20B552-1BD6-4D2A-98ED-47EC186DF1EE}" dt="2024-02-08T22:09:09.710" v="1" actId="1582"/>
          <ac:cxnSpMkLst>
            <pc:docMk/>
            <pc:sldMk cId="3640869279" sldId="427"/>
            <ac:cxnSpMk id="12" creationId="{7D5E3ED4-4992-9CAB-E8E2-DCF975755B31}"/>
          </ac:cxnSpMkLst>
        </pc:cxnChg>
      </pc:sldChg>
      <pc:sldChg chg="modSp mod">
        <pc:chgData name="Nicholas Billmire" userId="ba209ff4-84db-4615-a6f1-847020beafdd" providerId="ADAL" clId="{2A20B552-1BD6-4D2A-98ED-47EC186DF1EE}" dt="2024-02-08T22:15:30.979" v="16" actId="1076"/>
        <pc:sldMkLst>
          <pc:docMk/>
          <pc:sldMk cId="4062368027" sldId="430"/>
        </pc:sldMkLst>
        <pc:picChg chg="mod modCrop">
          <ac:chgData name="Nicholas Billmire" userId="ba209ff4-84db-4615-a6f1-847020beafdd" providerId="ADAL" clId="{2A20B552-1BD6-4D2A-98ED-47EC186DF1EE}" dt="2024-02-08T22:15:30.979" v="16" actId="1076"/>
          <ac:picMkLst>
            <pc:docMk/>
            <pc:sldMk cId="4062368027" sldId="430"/>
            <ac:picMk id="2" creationId="{7C29115B-6BD0-A447-2340-A533B112892B}"/>
          </ac:picMkLst>
        </pc:picChg>
      </pc:sldChg>
      <pc:sldChg chg="ord">
        <pc:chgData name="Nicholas Billmire" userId="ba209ff4-84db-4615-a6f1-847020beafdd" providerId="ADAL" clId="{2A20B552-1BD6-4D2A-98ED-47EC186DF1EE}" dt="2024-02-08T22:23:04.542" v="19"/>
        <pc:sldMkLst>
          <pc:docMk/>
          <pc:sldMk cId="885897924" sldId="436"/>
        </pc:sldMkLst>
      </pc:sldChg>
      <pc:sldChg chg="modSp mod">
        <pc:chgData name="Nicholas Billmire" userId="ba209ff4-84db-4615-a6f1-847020beafdd" providerId="ADAL" clId="{2A20B552-1BD6-4D2A-98ED-47EC186DF1EE}" dt="2024-02-08T22:09:27.432" v="3" actId="14100"/>
        <pc:sldMkLst>
          <pc:docMk/>
          <pc:sldMk cId="1794079995" sldId="441"/>
        </pc:sldMkLst>
        <pc:cxnChg chg="mod">
          <ac:chgData name="Nicholas Billmire" userId="ba209ff4-84db-4615-a6f1-847020beafdd" providerId="ADAL" clId="{2A20B552-1BD6-4D2A-98ED-47EC186DF1EE}" dt="2024-02-08T22:09:27.432" v="3" actId="14100"/>
          <ac:cxnSpMkLst>
            <pc:docMk/>
            <pc:sldMk cId="1794079995" sldId="441"/>
            <ac:cxnSpMk id="12" creationId="{7D5E3ED4-4992-9CAB-E8E2-DCF975755B31}"/>
          </ac:cxnSpMkLst>
        </pc:cxnChg>
      </pc:sldChg>
      <pc:sldChg chg="modSp mod">
        <pc:chgData name="Nicholas Billmire" userId="ba209ff4-84db-4615-a6f1-847020beafdd" providerId="ADAL" clId="{2A20B552-1BD6-4D2A-98ED-47EC186DF1EE}" dt="2024-02-08T22:09:44.439" v="6" actId="14100"/>
        <pc:sldMkLst>
          <pc:docMk/>
          <pc:sldMk cId="3086148742" sldId="442"/>
        </pc:sldMkLst>
        <pc:cxnChg chg="mod">
          <ac:chgData name="Nicholas Billmire" userId="ba209ff4-84db-4615-a6f1-847020beafdd" providerId="ADAL" clId="{2A20B552-1BD6-4D2A-98ED-47EC186DF1EE}" dt="2024-02-08T22:09:44.439" v="6" actId="14100"/>
          <ac:cxnSpMkLst>
            <pc:docMk/>
            <pc:sldMk cId="3086148742" sldId="442"/>
            <ac:cxnSpMk id="12" creationId="{72704312-3AB2-9C1D-F72A-2657D18727D3}"/>
          </ac:cxnSpMkLst>
        </pc:cxnChg>
      </pc:sldChg>
    </pc:docChg>
  </pc:docChgLst>
  <pc:docChgLst>
    <pc:chgData name="Evan Cloutier" userId="S::emc19c@fsu.edu::aec76e63-1e01-4161-909b-7ff73b98b78f" providerId="AD" clId="Web-{15B3CBE0-E714-4E72-AB1C-7DC1F158A1CC}"/>
    <pc:docChg chg="addSld delSld modSld modSection">
      <pc:chgData name="Evan Cloutier" userId="S::emc19c@fsu.edu::aec76e63-1e01-4161-909b-7ff73b98b78f" providerId="AD" clId="Web-{15B3CBE0-E714-4E72-AB1C-7DC1F158A1CC}" dt="2024-02-05T18:31:11.017" v="21" actId="20577"/>
      <pc:docMkLst>
        <pc:docMk/>
      </pc:docMkLst>
      <pc:sldChg chg="modSp del">
        <pc:chgData name="Evan Cloutier" userId="S::emc19c@fsu.edu::aec76e63-1e01-4161-909b-7ff73b98b78f" providerId="AD" clId="Web-{15B3CBE0-E714-4E72-AB1C-7DC1F158A1CC}" dt="2024-02-05T18:30:28.861" v="11"/>
        <pc:sldMkLst>
          <pc:docMk/>
          <pc:sldMk cId="1152919042" sldId="434"/>
        </pc:sldMkLst>
        <pc:spChg chg="mod">
          <ac:chgData name="Evan Cloutier" userId="S::emc19c@fsu.edu::aec76e63-1e01-4161-909b-7ff73b98b78f" providerId="AD" clId="Web-{15B3CBE0-E714-4E72-AB1C-7DC1F158A1CC}" dt="2024-02-05T18:30:22.798" v="9" actId="1076"/>
          <ac:spMkLst>
            <pc:docMk/>
            <pc:sldMk cId="1152919042" sldId="434"/>
            <ac:spMk id="2" creationId="{A1A4A0F6-6E4A-F2BB-D9F4-C22540D2EEFE}"/>
          </ac:spMkLst>
        </pc:spChg>
      </pc:sldChg>
      <pc:sldChg chg="modSp del">
        <pc:chgData name="Evan Cloutier" userId="S::emc19c@fsu.edu::aec76e63-1e01-4161-909b-7ff73b98b78f" providerId="AD" clId="Web-{15B3CBE0-E714-4E72-AB1C-7DC1F158A1CC}" dt="2024-02-05T18:31:04.033" v="17"/>
        <pc:sldMkLst>
          <pc:docMk/>
          <pc:sldMk cId="1377671495" sldId="435"/>
        </pc:sldMkLst>
        <pc:spChg chg="mod">
          <ac:chgData name="Evan Cloutier" userId="S::emc19c@fsu.edu::aec76e63-1e01-4161-909b-7ff73b98b78f" providerId="AD" clId="Web-{15B3CBE0-E714-4E72-AB1C-7DC1F158A1CC}" dt="2024-02-05T18:30:05.048" v="4" actId="20577"/>
          <ac:spMkLst>
            <pc:docMk/>
            <pc:sldMk cId="1377671495" sldId="435"/>
            <ac:spMk id="3" creationId="{669DF285-2A21-404C-A8BB-945099C59496}"/>
          </ac:spMkLst>
        </pc:spChg>
        <pc:spChg chg="mod">
          <ac:chgData name="Evan Cloutier" userId="S::emc19c@fsu.edu::aec76e63-1e01-4161-909b-7ff73b98b78f" providerId="AD" clId="Web-{15B3CBE0-E714-4E72-AB1C-7DC1F158A1CC}" dt="2024-02-05T18:30:58.861" v="14" actId="20577"/>
          <ac:spMkLst>
            <pc:docMk/>
            <pc:sldMk cId="1377671495" sldId="435"/>
            <ac:spMk id="5" creationId="{FC67F7FD-6B8C-3277-BCC7-79EFB06A4DF6}"/>
          </ac:spMkLst>
        </pc:spChg>
      </pc:sldChg>
      <pc:sldChg chg="add replId">
        <pc:chgData name="Evan Cloutier" userId="S::emc19c@fsu.edu::aec76e63-1e01-4161-909b-7ff73b98b78f" providerId="AD" clId="Web-{15B3CBE0-E714-4E72-AB1C-7DC1F158A1CC}" dt="2024-02-05T18:30:27.861" v="10"/>
        <pc:sldMkLst>
          <pc:docMk/>
          <pc:sldMk cId="3993423338" sldId="437"/>
        </pc:sldMkLst>
      </pc:sldChg>
      <pc:sldChg chg="modSp add replId">
        <pc:chgData name="Evan Cloutier" userId="S::emc19c@fsu.edu::aec76e63-1e01-4161-909b-7ff73b98b78f" providerId="AD" clId="Web-{15B3CBE0-E714-4E72-AB1C-7DC1F158A1CC}" dt="2024-02-05T18:31:11.017" v="21" actId="20577"/>
        <pc:sldMkLst>
          <pc:docMk/>
          <pc:sldMk cId="2888600722" sldId="438"/>
        </pc:sldMkLst>
        <pc:spChg chg="mod">
          <ac:chgData name="Evan Cloutier" userId="S::emc19c@fsu.edu::aec76e63-1e01-4161-909b-7ff73b98b78f" providerId="AD" clId="Web-{15B3CBE0-E714-4E72-AB1C-7DC1F158A1CC}" dt="2024-02-05T18:31:11.017" v="21" actId="20577"/>
          <ac:spMkLst>
            <pc:docMk/>
            <pc:sldMk cId="2888600722" sldId="438"/>
            <ac:spMk id="3" creationId="{7DDF54EB-6593-8271-8CE0-F3FC31742D1D}"/>
          </ac:spMkLst>
        </pc:spChg>
        <pc:spChg chg="mod">
          <ac:chgData name="Evan Cloutier" userId="S::emc19c@fsu.edu::aec76e63-1e01-4161-909b-7ff73b98b78f" providerId="AD" clId="Web-{15B3CBE0-E714-4E72-AB1C-7DC1F158A1CC}" dt="2024-02-05T18:31:02.220" v="16" actId="20577"/>
          <ac:spMkLst>
            <pc:docMk/>
            <pc:sldMk cId="2888600722" sldId="438"/>
            <ac:spMk id="5" creationId="{307F7007-E624-C880-B708-92044E63C07A}"/>
          </ac:spMkLst>
        </pc:spChg>
      </pc:sldChg>
    </pc:docChg>
  </pc:docChgLst>
  <pc:docChgLst>
    <pc:chgData name="Austin Roberts" userId="S::akr20a@fsu.edu::7b1b4fc4-a06b-466c-a4f7-d9ef7a2eff23" providerId="AD" clId="Web-{4ED001A5-AC88-5962-5B5B-CF7CD3D1E61B}"/>
    <pc:docChg chg="modSld">
      <pc:chgData name="Austin Roberts" userId="S::akr20a@fsu.edu::7b1b4fc4-a06b-466c-a4f7-d9ef7a2eff23" providerId="AD" clId="Web-{4ED001A5-AC88-5962-5B5B-CF7CD3D1E61B}" dt="2024-02-08T13:02:59.579" v="31"/>
      <pc:docMkLst>
        <pc:docMk/>
      </pc:docMkLst>
      <pc:sldChg chg="modSp">
        <pc:chgData name="Austin Roberts" userId="S::akr20a@fsu.edu::7b1b4fc4-a06b-466c-a4f7-d9ef7a2eff23" providerId="AD" clId="Web-{4ED001A5-AC88-5962-5B5B-CF7CD3D1E61B}" dt="2024-02-07T21:17:02.440" v="28" actId="20577"/>
        <pc:sldMkLst>
          <pc:docMk/>
          <pc:sldMk cId="1512364098" sldId="419"/>
        </pc:sldMkLst>
        <pc:spChg chg="mod">
          <ac:chgData name="Austin Roberts" userId="S::akr20a@fsu.edu::7b1b4fc4-a06b-466c-a4f7-d9ef7a2eff23" providerId="AD" clId="Web-{4ED001A5-AC88-5962-5B5B-CF7CD3D1E61B}" dt="2024-02-07T21:17:02.440" v="28" actId="20577"/>
          <ac:spMkLst>
            <pc:docMk/>
            <pc:sldMk cId="1512364098" sldId="419"/>
            <ac:spMk id="2" creationId="{26EB9192-5AB8-2A2D-9671-D845D43C5175}"/>
          </ac:spMkLst>
        </pc:spChg>
      </pc:sldChg>
      <pc:sldChg chg="modSp">
        <pc:chgData name="Austin Roberts" userId="S::akr20a@fsu.edu::7b1b4fc4-a06b-466c-a4f7-d9ef7a2eff23" providerId="AD" clId="Web-{4ED001A5-AC88-5962-5B5B-CF7CD3D1E61B}" dt="2024-02-08T12:53:37.721" v="30" actId="20577"/>
        <pc:sldMkLst>
          <pc:docMk/>
          <pc:sldMk cId="3822734006" sldId="425"/>
        </pc:sldMkLst>
        <pc:spChg chg="mod">
          <ac:chgData name="Austin Roberts" userId="S::akr20a@fsu.edu::7b1b4fc4-a06b-466c-a4f7-d9ef7a2eff23" providerId="AD" clId="Web-{4ED001A5-AC88-5962-5B5B-CF7CD3D1E61B}" dt="2024-02-08T12:53:37.721" v="30" actId="20577"/>
          <ac:spMkLst>
            <pc:docMk/>
            <pc:sldMk cId="3822734006" sldId="425"/>
            <ac:spMk id="2" creationId="{F300EF6B-815D-7DF2-508B-47F358F11D78}"/>
          </ac:spMkLst>
        </pc:spChg>
      </pc:sldChg>
      <pc:sldChg chg="delSp">
        <pc:chgData name="Austin Roberts" userId="S::akr20a@fsu.edu::7b1b4fc4-a06b-466c-a4f7-d9ef7a2eff23" providerId="AD" clId="Web-{4ED001A5-AC88-5962-5B5B-CF7CD3D1E61B}" dt="2024-02-08T13:02:59.579" v="31"/>
        <pc:sldMkLst>
          <pc:docMk/>
          <pc:sldMk cId="172812480" sldId="439"/>
        </pc:sldMkLst>
        <pc:spChg chg="del">
          <ac:chgData name="Austin Roberts" userId="S::akr20a@fsu.edu::7b1b4fc4-a06b-466c-a4f7-d9ef7a2eff23" providerId="AD" clId="Web-{4ED001A5-AC88-5962-5B5B-CF7CD3D1E61B}" dt="2024-02-08T13:02:59.579" v="31"/>
          <ac:spMkLst>
            <pc:docMk/>
            <pc:sldMk cId="172812480" sldId="439"/>
            <ac:spMk id="2" creationId="{1F059851-3D99-A7E6-91DA-2E39C0479069}"/>
          </ac:spMkLst>
        </pc:spChg>
      </pc:sldChg>
    </pc:docChg>
  </pc:docChgLst>
  <pc:docChgLst>
    <pc:chgData name="Nicholas Billmire" userId="S::nb21k@fsu.edu::ba209ff4-84db-4615-a6f1-847020beafdd" providerId="AD" clId="Web-{73F59703-E135-B69C-B827-AC46811BE87C}"/>
    <pc:docChg chg="modSld">
      <pc:chgData name="Nicholas Billmire" userId="S::nb21k@fsu.edu::ba209ff4-84db-4615-a6f1-847020beafdd" providerId="AD" clId="Web-{73F59703-E135-B69C-B827-AC46811BE87C}" dt="2024-02-08T23:11:11.822" v="0"/>
      <pc:docMkLst>
        <pc:docMk/>
      </pc:docMkLst>
      <pc:sldChg chg="modSp">
        <pc:chgData name="Nicholas Billmire" userId="S::nb21k@fsu.edu::ba209ff4-84db-4615-a6f1-847020beafdd" providerId="AD" clId="Web-{73F59703-E135-B69C-B827-AC46811BE87C}" dt="2024-02-08T23:11:11.822" v="0"/>
        <pc:sldMkLst>
          <pc:docMk/>
          <pc:sldMk cId="3640869279" sldId="427"/>
        </pc:sldMkLst>
        <pc:cxnChg chg="mod">
          <ac:chgData name="Nicholas Billmire" userId="S::nb21k@fsu.edu::ba209ff4-84db-4615-a6f1-847020beafdd" providerId="AD" clId="Web-{73F59703-E135-B69C-B827-AC46811BE87C}" dt="2024-02-08T23:11:11.822" v="0"/>
          <ac:cxnSpMkLst>
            <pc:docMk/>
            <pc:sldMk cId="3640869279" sldId="427"/>
            <ac:cxnSpMk id="12" creationId="{7D5E3ED4-4992-9CAB-E8E2-DCF975755B31}"/>
          </ac:cxnSpMkLst>
        </pc:cxnChg>
      </pc:sldChg>
    </pc:docChg>
  </pc:docChgLst>
  <pc:docChgLst>
    <pc:chgData name="Dallas Toth" userId="S::drt19b@fsu.edu::2608c9da-300a-44ee-ac7c-46d283d70db1" providerId="AD" clId="Web-{35ABA564-EAE3-4227-BE18-4706B8143671}"/>
    <pc:docChg chg="modSld">
      <pc:chgData name="Dallas Toth" userId="S::drt19b@fsu.edu::2608c9da-300a-44ee-ac7c-46d283d70db1" providerId="AD" clId="Web-{35ABA564-EAE3-4227-BE18-4706B8143671}" dt="2024-01-31T21:18:10.797" v="5" actId="20577"/>
      <pc:docMkLst>
        <pc:docMk/>
      </pc:docMkLst>
      <pc:sldChg chg="modSp">
        <pc:chgData name="Dallas Toth" userId="S::drt19b@fsu.edu::2608c9da-300a-44ee-ac7c-46d283d70db1" providerId="AD" clId="Web-{35ABA564-EAE3-4227-BE18-4706B8143671}" dt="2024-01-31T21:18:10.797" v="5" actId="20577"/>
        <pc:sldMkLst>
          <pc:docMk/>
          <pc:sldMk cId="2066863649" sldId="256"/>
        </pc:sldMkLst>
        <pc:spChg chg="mod">
          <ac:chgData name="Dallas Toth" userId="S::drt19b@fsu.edu::2608c9da-300a-44ee-ac7c-46d283d70db1" providerId="AD" clId="Web-{35ABA564-EAE3-4227-BE18-4706B8143671}" dt="2024-01-31T21:18:10.797" v="5" actId="20577"/>
          <ac:spMkLst>
            <pc:docMk/>
            <pc:sldMk cId="2066863649" sldId="256"/>
            <ac:spMk id="5" creationId="{4790E275-35BA-DEDB-5AA0-E3ED05143D2E}"/>
          </ac:spMkLst>
        </pc:spChg>
      </pc:sldChg>
    </pc:docChg>
  </pc:docChgLst>
  <pc:docChgLst>
    <pc:chgData name="Nicholas Billmire" userId="S::nb21k@fsu.edu::ba209ff4-84db-4615-a6f1-847020beafdd" providerId="AD" clId="Web-{3EBDCDAE-81FB-4621-BBA2-18EBE0ED7132}"/>
    <pc:docChg chg="modSld">
      <pc:chgData name="Nicholas Billmire" userId="S::nb21k@fsu.edu::ba209ff4-84db-4615-a6f1-847020beafdd" providerId="AD" clId="Web-{3EBDCDAE-81FB-4621-BBA2-18EBE0ED7132}" dt="2024-02-08T22:06:44.906" v="1" actId="14100"/>
      <pc:docMkLst>
        <pc:docMk/>
      </pc:docMkLst>
      <pc:sldChg chg="modSp">
        <pc:chgData name="Nicholas Billmire" userId="S::nb21k@fsu.edu::ba209ff4-84db-4615-a6f1-847020beafdd" providerId="AD" clId="Web-{3EBDCDAE-81FB-4621-BBA2-18EBE0ED7132}" dt="2024-02-08T22:06:44.906" v="1" actId="14100"/>
        <pc:sldMkLst>
          <pc:docMk/>
          <pc:sldMk cId="3640869279" sldId="427"/>
        </pc:sldMkLst>
        <pc:cxnChg chg="mod">
          <ac:chgData name="Nicholas Billmire" userId="S::nb21k@fsu.edu::ba209ff4-84db-4615-a6f1-847020beafdd" providerId="AD" clId="Web-{3EBDCDAE-81FB-4621-BBA2-18EBE0ED7132}" dt="2024-02-08T22:06:44.906" v="1" actId="14100"/>
          <ac:cxnSpMkLst>
            <pc:docMk/>
            <pc:sldMk cId="3640869279" sldId="427"/>
            <ac:cxnSpMk id="12" creationId="{7D5E3ED4-4992-9CAB-E8E2-DCF975755B31}"/>
          </ac:cxnSpMkLst>
        </pc:cxnChg>
      </pc:sldChg>
    </pc:docChg>
  </pc:docChgLst>
  <pc:docChgLst>
    <pc:chgData name="Evan Cloutier" userId="aec76e63-1e01-4161-909b-7ff73b98b78f" providerId="ADAL" clId="{FCC5C51B-1CD0-4997-9EFD-1872227F5609}"/>
    <pc:docChg chg="undo custSel addSld delSld modSld sldOrd modSection">
      <pc:chgData name="Evan Cloutier" userId="aec76e63-1e01-4161-909b-7ff73b98b78f" providerId="ADAL" clId="{FCC5C51B-1CD0-4997-9EFD-1872227F5609}" dt="2024-02-08T23:18:01.658" v="520" actId="47"/>
      <pc:docMkLst>
        <pc:docMk/>
      </pc:docMkLst>
      <pc:sldChg chg="modSp mod">
        <pc:chgData name="Evan Cloutier" userId="aec76e63-1e01-4161-909b-7ff73b98b78f" providerId="ADAL" clId="{FCC5C51B-1CD0-4997-9EFD-1872227F5609}" dt="2024-02-07T21:20:36.319" v="43" actId="1035"/>
        <pc:sldMkLst>
          <pc:docMk/>
          <pc:sldMk cId="3822734006" sldId="425"/>
        </pc:sldMkLst>
        <pc:spChg chg="mod">
          <ac:chgData name="Evan Cloutier" userId="aec76e63-1e01-4161-909b-7ff73b98b78f" providerId="ADAL" clId="{FCC5C51B-1CD0-4997-9EFD-1872227F5609}" dt="2024-02-07T21:20:36.319" v="43" actId="1035"/>
          <ac:spMkLst>
            <pc:docMk/>
            <pc:sldMk cId="3822734006" sldId="425"/>
            <ac:spMk id="5" creationId="{BBB040A0-89B3-96D7-0C9A-6DC34B2F26F7}"/>
          </ac:spMkLst>
        </pc:spChg>
      </pc:sldChg>
      <pc:sldChg chg="modSp del mod">
        <pc:chgData name="Evan Cloutier" userId="aec76e63-1e01-4161-909b-7ff73b98b78f" providerId="ADAL" clId="{FCC5C51B-1CD0-4997-9EFD-1872227F5609}" dt="2024-02-08T22:59:37.334" v="410" actId="47"/>
        <pc:sldMkLst>
          <pc:docMk/>
          <pc:sldMk cId="885897924" sldId="436"/>
        </pc:sldMkLst>
        <pc:picChg chg="mod">
          <ac:chgData name="Evan Cloutier" userId="aec76e63-1e01-4161-909b-7ff73b98b78f" providerId="ADAL" clId="{FCC5C51B-1CD0-4997-9EFD-1872227F5609}" dt="2024-02-07T21:23:16.455" v="105" actId="1076"/>
          <ac:picMkLst>
            <pc:docMk/>
            <pc:sldMk cId="885897924" sldId="436"/>
            <ac:picMk id="2" creationId="{50A945D4-EA61-22E8-28DA-52A14AC37E24}"/>
          </ac:picMkLst>
        </pc:picChg>
      </pc:sldChg>
      <pc:sldChg chg="addSp delSp modSp mod modNotesTx">
        <pc:chgData name="Evan Cloutier" userId="aec76e63-1e01-4161-909b-7ff73b98b78f" providerId="ADAL" clId="{FCC5C51B-1CD0-4997-9EFD-1872227F5609}" dt="2024-02-08T23:03:25.268" v="519" actId="20577"/>
        <pc:sldMkLst>
          <pc:docMk/>
          <pc:sldMk cId="2888600722" sldId="438"/>
        </pc:sldMkLst>
        <pc:spChg chg="del">
          <ac:chgData name="Evan Cloutier" userId="aec76e63-1e01-4161-909b-7ff73b98b78f" providerId="ADAL" clId="{FCC5C51B-1CD0-4997-9EFD-1872227F5609}" dt="2024-02-08T22:20:58.474" v="106"/>
          <ac:spMkLst>
            <pc:docMk/>
            <pc:sldMk cId="2888600722" sldId="438"/>
            <ac:spMk id="2" creationId="{07F86AE4-B412-4412-1506-F977E4ACBAF0}"/>
          </ac:spMkLst>
        </pc:spChg>
        <pc:spChg chg="mod">
          <ac:chgData name="Evan Cloutier" userId="aec76e63-1e01-4161-909b-7ff73b98b78f" providerId="ADAL" clId="{FCC5C51B-1CD0-4997-9EFD-1872227F5609}" dt="2024-02-08T22:50:38.664" v="389" actId="20577"/>
          <ac:spMkLst>
            <pc:docMk/>
            <pc:sldMk cId="2888600722" sldId="438"/>
            <ac:spMk id="5" creationId="{307F7007-E624-C880-B708-92044E63C07A}"/>
          </ac:spMkLst>
        </pc:spChg>
        <pc:spChg chg="add del mod">
          <ac:chgData name="Evan Cloutier" userId="aec76e63-1e01-4161-909b-7ff73b98b78f" providerId="ADAL" clId="{FCC5C51B-1CD0-4997-9EFD-1872227F5609}" dt="2024-02-08T22:24:15.419" v="129"/>
          <ac:spMkLst>
            <pc:docMk/>
            <pc:sldMk cId="2888600722" sldId="438"/>
            <ac:spMk id="8" creationId="{5C310B2F-F091-F7F1-5A7F-BEE8C3B5B886}"/>
          </ac:spMkLst>
        </pc:spChg>
        <pc:spChg chg="add del mod">
          <ac:chgData name="Evan Cloutier" userId="aec76e63-1e01-4161-909b-7ff73b98b78f" providerId="ADAL" clId="{FCC5C51B-1CD0-4997-9EFD-1872227F5609}" dt="2024-02-08T22:40:03.839" v="277"/>
          <ac:spMkLst>
            <pc:docMk/>
            <pc:sldMk cId="2888600722" sldId="438"/>
            <ac:spMk id="11" creationId="{5E3F43D9-2C44-0845-C339-CB09E94A5AAB}"/>
          </ac:spMkLst>
        </pc:spChg>
        <pc:spChg chg="add del mod">
          <ac:chgData name="Evan Cloutier" userId="aec76e63-1e01-4161-909b-7ff73b98b78f" providerId="ADAL" clId="{FCC5C51B-1CD0-4997-9EFD-1872227F5609}" dt="2024-02-08T22:47:58.763" v="293"/>
          <ac:spMkLst>
            <pc:docMk/>
            <pc:sldMk cId="2888600722" sldId="438"/>
            <ac:spMk id="14" creationId="{9DBD80D6-C110-2AD0-ABD0-4FF52894F79A}"/>
          </ac:spMkLst>
        </pc:spChg>
        <pc:graphicFrameChg chg="add del mod modGraphic">
          <ac:chgData name="Evan Cloutier" userId="aec76e63-1e01-4161-909b-7ff73b98b78f" providerId="ADAL" clId="{FCC5C51B-1CD0-4997-9EFD-1872227F5609}" dt="2024-02-08T22:24:14.864" v="128" actId="478"/>
          <ac:graphicFrameMkLst>
            <pc:docMk/>
            <pc:sldMk cId="2888600722" sldId="438"/>
            <ac:graphicFrameMk id="6" creationId="{8B5F161A-83D9-2404-E7A6-70D01A0CA82B}"/>
          </ac:graphicFrameMkLst>
        </pc:graphicFrameChg>
        <pc:graphicFrameChg chg="add del mod modGraphic">
          <ac:chgData name="Evan Cloutier" userId="aec76e63-1e01-4161-909b-7ff73b98b78f" providerId="ADAL" clId="{FCC5C51B-1CD0-4997-9EFD-1872227F5609}" dt="2024-02-08T22:39:50.977" v="276" actId="478"/>
          <ac:graphicFrameMkLst>
            <pc:docMk/>
            <pc:sldMk cId="2888600722" sldId="438"/>
            <ac:graphicFrameMk id="9" creationId="{398196CA-8537-DBD5-00B9-EE5248F33F5D}"/>
          </ac:graphicFrameMkLst>
        </pc:graphicFrameChg>
        <pc:graphicFrameChg chg="add del mod modGraphic">
          <ac:chgData name="Evan Cloutier" userId="aec76e63-1e01-4161-909b-7ff73b98b78f" providerId="ADAL" clId="{FCC5C51B-1CD0-4997-9EFD-1872227F5609}" dt="2024-02-08T22:47:57.299" v="292" actId="478"/>
          <ac:graphicFrameMkLst>
            <pc:docMk/>
            <pc:sldMk cId="2888600722" sldId="438"/>
            <ac:graphicFrameMk id="12" creationId="{FB49EE4E-1503-3B6A-4AC3-7B7DEB789DB0}"/>
          </ac:graphicFrameMkLst>
        </pc:graphicFrameChg>
        <pc:graphicFrameChg chg="add mod modGraphic">
          <ac:chgData name="Evan Cloutier" userId="aec76e63-1e01-4161-909b-7ff73b98b78f" providerId="ADAL" clId="{FCC5C51B-1CD0-4997-9EFD-1872227F5609}" dt="2024-02-08T22:52:37.281" v="403" actId="20577"/>
          <ac:graphicFrameMkLst>
            <pc:docMk/>
            <pc:sldMk cId="2888600722" sldId="438"/>
            <ac:graphicFrameMk id="15" creationId="{2AA9F933-2FAF-9226-3105-2BEA806B8987}"/>
          </ac:graphicFrameMkLst>
        </pc:graphicFrameChg>
      </pc:sldChg>
      <pc:sldChg chg="modSp new mod ord">
        <pc:chgData name="Evan Cloutier" userId="aec76e63-1e01-4161-909b-7ff73b98b78f" providerId="ADAL" clId="{FCC5C51B-1CD0-4997-9EFD-1872227F5609}" dt="2024-02-07T21:22:37.493" v="102" actId="20577"/>
        <pc:sldMkLst>
          <pc:docMk/>
          <pc:sldMk cId="172812480" sldId="439"/>
        </pc:sldMkLst>
        <pc:spChg chg="mod">
          <ac:chgData name="Evan Cloutier" userId="aec76e63-1e01-4161-909b-7ff73b98b78f" providerId="ADAL" clId="{FCC5C51B-1CD0-4997-9EFD-1872227F5609}" dt="2024-02-07T21:22:37.493" v="102" actId="20577"/>
          <ac:spMkLst>
            <pc:docMk/>
            <pc:sldMk cId="172812480" sldId="439"/>
            <ac:spMk id="3" creationId="{F39D02D0-2A3C-3622-4238-A0A177448646}"/>
          </ac:spMkLst>
        </pc:spChg>
        <pc:spChg chg="mod">
          <ac:chgData name="Evan Cloutier" userId="aec76e63-1e01-4161-909b-7ff73b98b78f" providerId="ADAL" clId="{FCC5C51B-1CD0-4997-9EFD-1872227F5609}" dt="2024-02-07T21:22:04.380" v="83" actId="20577"/>
          <ac:spMkLst>
            <pc:docMk/>
            <pc:sldMk cId="172812480" sldId="439"/>
            <ac:spMk id="5" creationId="{4197172A-9AB6-CE82-7AD0-FDF912AAEC4F}"/>
          </ac:spMkLst>
        </pc:spChg>
      </pc:sldChg>
      <pc:sldChg chg="add del">
        <pc:chgData name="Evan Cloutier" userId="aec76e63-1e01-4161-909b-7ff73b98b78f" providerId="ADAL" clId="{FCC5C51B-1CD0-4997-9EFD-1872227F5609}" dt="2024-02-08T23:18:01.658" v="520" actId="47"/>
        <pc:sldMkLst>
          <pc:docMk/>
          <pc:sldMk cId="1817181841" sldId="443"/>
        </pc:sldMkLst>
      </pc:sldChg>
      <pc:sldChg chg="addSp delSp modSp new del mod">
        <pc:chgData name="Evan Cloutier" userId="aec76e63-1e01-4161-909b-7ff73b98b78f" providerId="ADAL" clId="{FCC5C51B-1CD0-4997-9EFD-1872227F5609}" dt="2024-02-08T22:58:08.701" v="408" actId="2696"/>
        <pc:sldMkLst>
          <pc:docMk/>
          <pc:sldMk cId="3772235218" sldId="443"/>
        </pc:sldMkLst>
        <pc:spChg chg="del">
          <ac:chgData name="Evan Cloutier" userId="aec76e63-1e01-4161-909b-7ff73b98b78f" providerId="ADAL" clId="{FCC5C51B-1CD0-4997-9EFD-1872227F5609}" dt="2024-02-08T22:57:24.454" v="405"/>
          <ac:spMkLst>
            <pc:docMk/>
            <pc:sldMk cId="3772235218" sldId="443"/>
            <ac:spMk id="2" creationId="{167C8374-2458-8C23-E9B2-1B8C0CED40E9}"/>
          </ac:spMkLst>
        </pc:spChg>
        <pc:spChg chg="del">
          <ac:chgData name="Evan Cloutier" userId="aec76e63-1e01-4161-909b-7ff73b98b78f" providerId="ADAL" clId="{FCC5C51B-1CD0-4997-9EFD-1872227F5609}" dt="2024-02-08T22:57:37.458" v="407" actId="478"/>
          <ac:spMkLst>
            <pc:docMk/>
            <pc:sldMk cId="3772235218" sldId="443"/>
            <ac:spMk id="5" creationId="{96DF5440-D8AD-716D-CB7C-8CAD23A0F867}"/>
          </ac:spMkLst>
        </pc:spChg>
        <pc:picChg chg="add mod">
          <ac:chgData name="Evan Cloutier" userId="aec76e63-1e01-4161-909b-7ff73b98b78f" providerId="ADAL" clId="{FCC5C51B-1CD0-4997-9EFD-1872227F5609}" dt="2024-02-08T22:57:29.177" v="406" actId="14100"/>
          <ac:picMkLst>
            <pc:docMk/>
            <pc:sldMk cId="3772235218" sldId="443"/>
            <ac:picMk id="2050" creationId="{4995249E-2F45-DC38-44C5-53B1DD766801}"/>
          </ac:picMkLst>
        </pc:picChg>
      </pc:sldChg>
    </pc:docChg>
  </pc:docChgLst>
  <pc:docChgLst>
    <pc:chgData name="Dallas Toth" userId="S::drt19b@fsu.edu::2608c9da-300a-44ee-ac7c-46d283d70db1" providerId="AD" clId="Web-{22492C76-FEC3-4B34-B2E6-66F687D0B356}"/>
    <pc:docChg chg="addSld delSld modSld modSection">
      <pc:chgData name="Dallas Toth" userId="S::drt19b@fsu.edu::2608c9da-300a-44ee-ac7c-46d283d70db1" providerId="AD" clId="Web-{22492C76-FEC3-4B34-B2E6-66F687D0B356}" dt="2024-01-31T21:12:43.450" v="168" actId="14100"/>
      <pc:docMkLst>
        <pc:docMk/>
      </pc:docMkLst>
      <pc:sldChg chg="add del">
        <pc:chgData name="Dallas Toth" userId="S::drt19b@fsu.edu::2608c9da-300a-44ee-ac7c-46d283d70db1" providerId="AD" clId="Web-{22492C76-FEC3-4B34-B2E6-66F687D0B356}" dt="2024-01-31T21:12:06.307" v="164"/>
        <pc:sldMkLst>
          <pc:docMk/>
          <pc:sldMk cId="2066863649" sldId="256"/>
        </pc:sldMkLst>
      </pc:sldChg>
      <pc:sldChg chg="modSp">
        <pc:chgData name="Dallas Toth" userId="S::drt19b@fsu.edu::2608c9da-300a-44ee-ac7c-46d283d70db1" providerId="AD" clId="Web-{22492C76-FEC3-4B34-B2E6-66F687D0B356}" dt="2024-01-31T21:06:26.615" v="86" actId="20577"/>
        <pc:sldMkLst>
          <pc:docMk/>
          <pc:sldMk cId="1512364098" sldId="419"/>
        </pc:sldMkLst>
        <pc:spChg chg="mod">
          <ac:chgData name="Dallas Toth" userId="S::drt19b@fsu.edu::2608c9da-300a-44ee-ac7c-46d283d70db1" providerId="AD" clId="Web-{22492C76-FEC3-4B34-B2E6-66F687D0B356}" dt="2024-01-31T21:06:26.615" v="86" actId="20577"/>
          <ac:spMkLst>
            <pc:docMk/>
            <pc:sldMk cId="1512364098" sldId="419"/>
            <ac:spMk id="2" creationId="{26EB9192-5AB8-2A2D-9671-D845D43C5175}"/>
          </ac:spMkLst>
        </pc:spChg>
      </pc:sldChg>
      <pc:sldChg chg="modSp">
        <pc:chgData name="Dallas Toth" userId="S::drt19b@fsu.edu::2608c9da-300a-44ee-ac7c-46d283d70db1" providerId="AD" clId="Web-{22492C76-FEC3-4B34-B2E6-66F687D0B356}" dt="2024-01-31T21:07:08.242" v="96" actId="20577"/>
        <pc:sldMkLst>
          <pc:docMk/>
          <pc:sldMk cId="1474737419" sldId="420"/>
        </pc:sldMkLst>
        <pc:spChg chg="mod">
          <ac:chgData name="Dallas Toth" userId="S::drt19b@fsu.edu::2608c9da-300a-44ee-ac7c-46d283d70db1" providerId="AD" clId="Web-{22492C76-FEC3-4B34-B2E6-66F687D0B356}" dt="2024-01-31T21:07:08.242" v="96" actId="20577"/>
          <ac:spMkLst>
            <pc:docMk/>
            <pc:sldMk cId="1474737419" sldId="420"/>
            <ac:spMk id="5" creationId="{8DCCD542-4142-BA3A-4F9D-5CA737D998CA}"/>
          </ac:spMkLst>
        </pc:spChg>
      </pc:sldChg>
      <pc:sldChg chg="modSp">
        <pc:chgData name="Dallas Toth" userId="S::drt19b@fsu.edu::2608c9da-300a-44ee-ac7c-46d283d70db1" providerId="AD" clId="Web-{22492C76-FEC3-4B34-B2E6-66F687D0B356}" dt="2024-01-31T21:09:28.251" v="129" actId="20577"/>
        <pc:sldMkLst>
          <pc:docMk/>
          <pc:sldMk cId="3607300341" sldId="421"/>
        </pc:sldMkLst>
        <pc:spChg chg="mod">
          <ac:chgData name="Dallas Toth" userId="S::drt19b@fsu.edu::2608c9da-300a-44ee-ac7c-46d283d70db1" providerId="AD" clId="Web-{22492C76-FEC3-4B34-B2E6-66F687D0B356}" dt="2024-01-31T21:09:28.251" v="129" actId="20577"/>
          <ac:spMkLst>
            <pc:docMk/>
            <pc:sldMk cId="3607300341" sldId="421"/>
            <ac:spMk id="2" creationId="{07F86AE4-B412-4412-1506-F977E4ACBAF0}"/>
          </ac:spMkLst>
        </pc:spChg>
        <pc:spChg chg="mod">
          <ac:chgData name="Dallas Toth" userId="S::drt19b@fsu.edu::2608c9da-300a-44ee-ac7c-46d283d70db1" providerId="AD" clId="Web-{22492C76-FEC3-4B34-B2E6-66F687D0B356}" dt="2024-01-31T21:09:24.079" v="128" actId="20577"/>
          <ac:spMkLst>
            <pc:docMk/>
            <pc:sldMk cId="3607300341" sldId="421"/>
            <ac:spMk id="5" creationId="{307F7007-E624-C880-B708-92044E63C07A}"/>
          </ac:spMkLst>
        </pc:spChg>
      </pc:sldChg>
      <pc:sldChg chg="addSp delSp modSp">
        <pc:chgData name="Dallas Toth" userId="S::drt19b@fsu.edu::2608c9da-300a-44ee-ac7c-46d283d70db1" providerId="AD" clId="Web-{22492C76-FEC3-4B34-B2E6-66F687D0B356}" dt="2024-01-31T21:10:02.550" v="135" actId="20577"/>
        <pc:sldMkLst>
          <pc:docMk/>
          <pc:sldMk cId="2986563738" sldId="422"/>
        </pc:sldMkLst>
        <pc:spChg chg="mod">
          <ac:chgData name="Dallas Toth" userId="S::drt19b@fsu.edu::2608c9da-300a-44ee-ac7c-46d283d70db1" providerId="AD" clId="Web-{22492C76-FEC3-4B34-B2E6-66F687D0B356}" dt="2024-01-31T21:10:02.550" v="135" actId="20577"/>
          <ac:spMkLst>
            <pc:docMk/>
            <pc:sldMk cId="2986563738" sldId="422"/>
            <ac:spMk id="5" creationId="{FC67F7FD-6B8C-3277-BCC7-79EFB06A4DF6}"/>
          </ac:spMkLst>
        </pc:spChg>
        <pc:spChg chg="add mod">
          <ac:chgData name="Dallas Toth" userId="S::drt19b@fsu.edu::2608c9da-300a-44ee-ac7c-46d283d70db1" providerId="AD" clId="Web-{22492C76-FEC3-4B34-B2E6-66F687D0B356}" dt="2024-01-31T21:09:53.377" v="132"/>
          <ac:spMkLst>
            <pc:docMk/>
            <pc:sldMk cId="2986563738" sldId="422"/>
            <ac:spMk id="6" creationId="{1D741785-E98C-3EDB-F934-08892EA95D2D}"/>
          </ac:spMkLst>
        </pc:spChg>
        <pc:spChg chg="mod">
          <ac:chgData name="Dallas Toth" userId="S::drt19b@fsu.edu::2608c9da-300a-44ee-ac7c-46d283d70db1" providerId="AD" clId="Web-{22492C76-FEC3-4B34-B2E6-66F687D0B356}" dt="2024-01-31T21:09:57.268" v="134" actId="20577"/>
          <ac:spMkLst>
            <pc:docMk/>
            <pc:sldMk cId="2986563738" sldId="422"/>
            <ac:spMk id="8" creationId="{438F0063-5156-191B-F699-BDC25E687ED8}"/>
          </ac:spMkLst>
        </pc:spChg>
        <pc:picChg chg="del">
          <ac:chgData name="Dallas Toth" userId="S::drt19b@fsu.edu::2608c9da-300a-44ee-ac7c-46d283d70db1" providerId="AD" clId="Web-{22492C76-FEC3-4B34-B2E6-66F687D0B356}" dt="2024-01-31T21:09:53.377" v="132"/>
          <ac:picMkLst>
            <pc:docMk/>
            <pc:sldMk cId="2986563738" sldId="422"/>
            <ac:picMk id="7" creationId="{C5F965B6-4872-15D9-30D4-F87E13FB1936}"/>
          </ac:picMkLst>
        </pc:picChg>
      </pc:sldChg>
      <pc:sldChg chg="del">
        <pc:chgData name="Dallas Toth" userId="S::drt19b@fsu.edu::2608c9da-300a-44ee-ac7c-46d283d70db1" providerId="AD" clId="Web-{22492C76-FEC3-4B34-B2E6-66F687D0B356}" dt="2024-01-31T21:11:02.350" v="161"/>
        <pc:sldMkLst>
          <pc:docMk/>
          <pc:sldMk cId="3754936984" sldId="423"/>
        </pc:sldMkLst>
      </pc:sldChg>
      <pc:sldChg chg="modSp">
        <pc:chgData name="Dallas Toth" userId="S::drt19b@fsu.edu::2608c9da-300a-44ee-ac7c-46d283d70db1" providerId="AD" clId="Web-{22492C76-FEC3-4B34-B2E6-66F687D0B356}" dt="2024-01-31T21:07:17.618" v="98" actId="20577"/>
        <pc:sldMkLst>
          <pc:docMk/>
          <pc:sldMk cId="3822734006" sldId="425"/>
        </pc:sldMkLst>
        <pc:spChg chg="mod">
          <ac:chgData name="Dallas Toth" userId="S::drt19b@fsu.edu::2608c9da-300a-44ee-ac7c-46d283d70db1" providerId="AD" clId="Web-{22492C76-FEC3-4B34-B2E6-66F687D0B356}" dt="2024-01-31T21:07:17.618" v="98" actId="20577"/>
          <ac:spMkLst>
            <pc:docMk/>
            <pc:sldMk cId="3822734006" sldId="425"/>
            <ac:spMk id="5" creationId="{BBB040A0-89B3-96D7-0C9A-6DC34B2F26F7}"/>
          </ac:spMkLst>
        </pc:spChg>
      </pc:sldChg>
      <pc:sldChg chg="addSp delSp modSp del">
        <pc:chgData name="Dallas Toth" userId="S::drt19b@fsu.edu::2608c9da-300a-44ee-ac7c-46d283d70db1" providerId="AD" clId="Web-{22492C76-FEC3-4B34-B2E6-66F687D0B356}" dt="2024-01-31T21:08:52.936" v="113"/>
        <pc:sldMkLst>
          <pc:docMk/>
          <pc:sldMk cId="3393390288" sldId="426"/>
        </pc:sldMkLst>
        <pc:spChg chg="mod">
          <ac:chgData name="Dallas Toth" userId="S::drt19b@fsu.edu::2608c9da-300a-44ee-ac7c-46d283d70db1" providerId="AD" clId="Web-{22492C76-FEC3-4B34-B2E6-66F687D0B356}" dt="2024-01-31T21:08:31.169" v="109" actId="20577"/>
          <ac:spMkLst>
            <pc:docMk/>
            <pc:sldMk cId="3393390288" sldId="426"/>
            <ac:spMk id="5" creationId="{1DEB5C7B-C96E-23D3-967B-9BD13EA030E0}"/>
          </ac:spMkLst>
        </pc:spChg>
        <pc:spChg chg="add mod">
          <ac:chgData name="Dallas Toth" userId="S::drt19b@fsu.edu::2608c9da-300a-44ee-ac7c-46d283d70db1" providerId="AD" clId="Web-{22492C76-FEC3-4B34-B2E6-66F687D0B356}" dt="2024-01-31T21:08:34.451" v="110"/>
          <ac:spMkLst>
            <pc:docMk/>
            <pc:sldMk cId="3393390288" sldId="426"/>
            <ac:spMk id="12" creationId="{B900FE41-9990-A3D6-ED50-6DDD04E2F29B}"/>
          </ac:spMkLst>
        </pc:spChg>
        <pc:picChg chg="del">
          <ac:chgData name="Dallas Toth" userId="S::drt19b@fsu.edu::2608c9da-300a-44ee-ac7c-46d283d70db1" providerId="AD" clId="Web-{22492C76-FEC3-4B34-B2E6-66F687D0B356}" dt="2024-01-31T21:08:34.451" v="110"/>
          <ac:picMkLst>
            <pc:docMk/>
            <pc:sldMk cId="3393390288" sldId="426"/>
            <ac:picMk id="6" creationId="{B1FF7958-B734-10FF-5005-75573B6A72A1}"/>
          </ac:picMkLst>
        </pc:picChg>
        <pc:picChg chg="del">
          <ac:chgData name="Dallas Toth" userId="S::drt19b@fsu.edu::2608c9da-300a-44ee-ac7c-46d283d70db1" providerId="AD" clId="Web-{22492C76-FEC3-4B34-B2E6-66F687D0B356}" dt="2024-01-31T21:08:35.623" v="111"/>
          <ac:picMkLst>
            <pc:docMk/>
            <pc:sldMk cId="3393390288" sldId="426"/>
            <ac:picMk id="7" creationId="{A0B004EF-C8A3-B70C-DE16-5830D5EDFB8E}"/>
          </ac:picMkLst>
        </pc:picChg>
      </pc:sldChg>
      <pc:sldChg chg="addSp delSp modSp">
        <pc:chgData name="Dallas Toth" userId="S::drt19b@fsu.edu::2608c9da-300a-44ee-ac7c-46d283d70db1" providerId="AD" clId="Web-{22492C76-FEC3-4B34-B2E6-66F687D0B356}" dt="2024-01-31T21:07:41.525" v="104"/>
        <pc:sldMkLst>
          <pc:docMk/>
          <pc:sldMk cId="3640869279" sldId="427"/>
        </pc:sldMkLst>
        <pc:spChg chg="mod">
          <ac:chgData name="Dallas Toth" userId="S::drt19b@fsu.edu::2608c9da-300a-44ee-ac7c-46d283d70db1" providerId="AD" clId="Web-{22492C76-FEC3-4B34-B2E6-66F687D0B356}" dt="2024-01-31T21:07:37.994" v="103" actId="20577"/>
          <ac:spMkLst>
            <pc:docMk/>
            <pc:sldMk cId="3640869279" sldId="427"/>
            <ac:spMk id="5" creationId="{924A1F1C-4B89-4CE5-2355-A2B82DF4DD4F}"/>
          </ac:spMkLst>
        </pc:spChg>
        <pc:spChg chg="add mod">
          <ac:chgData name="Dallas Toth" userId="S::drt19b@fsu.edu::2608c9da-300a-44ee-ac7c-46d283d70db1" providerId="AD" clId="Web-{22492C76-FEC3-4B34-B2E6-66F687D0B356}" dt="2024-01-31T21:07:41.525" v="104"/>
          <ac:spMkLst>
            <pc:docMk/>
            <pc:sldMk cId="3640869279" sldId="427"/>
            <ac:spMk id="6" creationId="{BE15E104-A5C6-A582-64A3-C90904DAF28F}"/>
          </ac:spMkLst>
        </pc:spChg>
        <pc:picChg chg="del">
          <ac:chgData name="Dallas Toth" userId="S::drt19b@fsu.edu::2608c9da-300a-44ee-ac7c-46d283d70db1" providerId="AD" clId="Web-{22492C76-FEC3-4B34-B2E6-66F687D0B356}" dt="2024-01-31T21:07:41.525" v="104"/>
          <ac:picMkLst>
            <pc:docMk/>
            <pc:sldMk cId="3640869279" sldId="427"/>
            <ac:picMk id="8" creationId="{7BD936BC-E9BA-903D-B85F-2D6AAB35541F}"/>
          </ac:picMkLst>
        </pc:picChg>
      </pc:sldChg>
      <pc:sldChg chg="del">
        <pc:chgData name="Dallas Toth" userId="S::drt19b@fsu.edu::2608c9da-300a-44ee-ac7c-46d283d70db1" providerId="AD" clId="Web-{22492C76-FEC3-4B34-B2E6-66F687D0B356}" dt="2024-01-31T21:11:03.053" v="162"/>
        <pc:sldMkLst>
          <pc:docMk/>
          <pc:sldMk cId="2346122338" sldId="428"/>
        </pc:sldMkLst>
      </pc:sldChg>
      <pc:sldChg chg="delSp modSp">
        <pc:chgData name="Dallas Toth" userId="S::drt19b@fsu.edu::2608c9da-300a-44ee-ac7c-46d283d70db1" providerId="AD" clId="Web-{22492C76-FEC3-4B34-B2E6-66F687D0B356}" dt="2024-01-31T21:09:45.439" v="131" actId="20577"/>
        <pc:sldMkLst>
          <pc:docMk/>
          <pc:sldMk cId="4062368027" sldId="430"/>
        </pc:sldMkLst>
        <pc:spChg chg="mod">
          <ac:chgData name="Dallas Toth" userId="S::drt19b@fsu.edu::2608c9da-300a-44ee-ac7c-46d283d70db1" providerId="AD" clId="Web-{22492C76-FEC3-4B34-B2E6-66F687D0B356}" dt="2024-01-31T21:09:45.439" v="131" actId="20577"/>
          <ac:spMkLst>
            <pc:docMk/>
            <pc:sldMk cId="4062368027" sldId="430"/>
            <ac:spMk id="5" creationId="{7CF2ED1A-B300-435A-BA53-77DD57AF2675}"/>
          </ac:spMkLst>
        </pc:spChg>
        <pc:graphicFrameChg chg="del">
          <ac:chgData name="Dallas Toth" userId="S::drt19b@fsu.edu::2608c9da-300a-44ee-ac7c-46d283d70db1" providerId="AD" clId="Web-{22492C76-FEC3-4B34-B2E6-66F687D0B356}" dt="2024-01-31T21:09:40.642" v="130"/>
          <ac:graphicFrameMkLst>
            <pc:docMk/>
            <pc:sldMk cId="4062368027" sldId="430"/>
            <ac:graphicFrameMk id="6" creationId="{1742668C-AE08-2F49-D86F-D354F6A8911C}"/>
          </ac:graphicFrameMkLst>
        </pc:graphicFrameChg>
      </pc:sldChg>
      <pc:sldChg chg="del">
        <pc:chgData name="Dallas Toth" userId="S::drt19b@fsu.edu::2608c9da-300a-44ee-ac7c-46d283d70db1" providerId="AD" clId="Web-{22492C76-FEC3-4B34-B2E6-66F687D0B356}" dt="2024-01-31T21:10:59.272" v="158"/>
        <pc:sldMkLst>
          <pc:docMk/>
          <pc:sldMk cId="3469819830" sldId="431"/>
        </pc:sldMkLst>
      </pc:sldChg>
      <pc:sldChg chg="del">
        <pc:chgData name="Dallas Toth" userId="S::drt19b@fsu.edu::2608c9da-300a-44ee-ac7c-46d283d70db1" providerId="AD" clId="Web-{22492C76-FEC3-4B34-B2E6-66F687D0B356}" dt="2024-01-31T21:11:01.272" v="160"/>
        <pc:sldMkLst>
          <pc:docMk/>
          <pc:sldMk cId="2204797653" sldId="432"/>
        </pc:sldMkLst>
      </pc:sldChg>
      <pc:sldChg chg="del">
        <pc:chgData name="Dallas Toth" userId="S::drt19b@fsu.edu::2608c9da-300a-44ee-ac7c-46d283d70db1" providerId="AD" clId="Web-{22492C76-FEC3-4B34-B2E6-66F687D0B356}" dt="2024-01-31T21:11:00.210" v="159"/>
        <pc:sldMkLst>
          <pc:docMk/>
          <pc:sldMk cId="1543234002" sldId="433"/>
        </pc:sldMkLst>
      </pc:sldChg>
      <pc:sldChg chg="modSp">
        <pc:chgData name="Dallas Toth" userId="S::drt19b@fsu.edu::2608c9da-300a-44ee-ac7c-46d283d70db1" providerId="AD" clId="Web-{22492C76-FEC3-4B34-B2E6-66F687D0B356}" dt="2024-01-31T21:12:43.450" v="168" actId="14100"/>
        <pc:sldMkLst>
          <pc:docMk/>
          <pc:sldMk cId="1152919042" sldId="434"/>
        </pc:sldMkLst>
        <pc:spChg chg="mod">
          <ac:chgData name="Dallas Toth" userId="S::drt19b@fsu.edu::2608c9da-300a-44ee-ac7c-46d283d70db1" providerId="AD" clId="Web-{22492C76-FEC3-4B34-B2E6-66F687D0B356}" dt="2024-01-31T21:12:34.762" v="166" actId="1076"/>
          <ac:spMkLst>
            <pc:docMk/>
            <pc:sldMk cId="1152919042" sldId="434"/>
            <ac:spMk id="2" creationId="{A1A4A0F6-6E4A-F2BB-D9F4-C22540D2EEFE}"/>
          </ac:spMkLst>
        </pc:spChg>
        <pc:spChg chg="mod">
          <ac:chgData name="Dallas Toth" userId="S::drt19b@fsu.edu::2608c9da-300a-44ee-ac7c-46d283d70db1" providerId="AD" clId="Web-{22492C76-FEC3-4B34-B2E6-66F687D0B356}" dt="2024-01-31T21:12:43.450" v="168" actId="14100"/>
          <ac:spMkLst>
            <pc:docMk/>
            <pc:sldMk cId="1152919042" sldId="434"/>
            <ac:spMk id="3" creationId="{32FB29AA-9965-5886-C27A-8DC303125628}"/>
          </ac:spMkLst>
        </pc:spChg>
      </pc:sldChg>
      <pc:sldChg chg="delSp modSp">
        <pc:chgData name="Dallas Toth" userId="S::drt19b@fsu.edu::2608c9da-300a-44ee-ac7c-46d283d70db1" providerId="AD" clId="Web-{22492C76-FEC3-4B34-B2E6-66F687D0B356}" dt="2024-01-31T21:10:49.256" v="157"/>
        <pc:sldMkLst>
          <pc:docMk/>
          <pc:sldMk cId="1377671495" sldId="435"/>
        </pc:sldMkLst>
        <pc:spChg chg="mod">
          <ac:chgData name="Dallas Toth" userId="S::drt19b@fsu.edu::2608c9da-300a-44ee-ac7c-46d283d70db1" providerId="AD" clId="Web-{22492C76-FEC3-4B34-B2E6-66F687D0B356}" dt="2024-01-31T21:10:28.489" v="148" actId="20577"/>
          <ac:spMkLst>
            <pc:docMk/>
            <pc:sldMk cId="1377671495" sldId="435"/>
            <ac:spMk id="5" creationId="{FC67F7FD-6B8C-3277-BCC7-79EFB06A4DF6}"/>
          </ac:spMkLst>
        </pc:spChg>
        <pc:spChg chg="del mod">
          <ac:chgData name="Dallas Toth" userId="S::drt19b@fsu.edu::2608c9da-300a-44ee-ac7c-46d283d70db1" providerId="AD" clId="Web-{22492C76-FEC3-4B34-B2E6-66F687D0B356}" dt="2024-01-31T21:10:34.395" v="150"/>
          <ac:spMkLst>
            <pc:docMk/>
            <pc:sldMk cId="1377671495" sldId="435"/>
            <ac:spMk id="8" creationId="{438F0063-5156-191B-F699-BDC25E687ED8}"/>
          </ac:spMkLst>
        </pc:spChg>
        <pc:spChg chg="del">
          <ac:chgData name="Dallas Toth" userId="S::drt19b@fsu.edu::2608c9da-300a-44ee-ac7c-46d283d70db1" providerId="AD" clId="Web-{22492C76-FEC3-4B34-B2E6-66F687D0B356}" dt="2024-01-31T21:10:36.442" v="151"/>
          <ac:spMkLst>
            <pc:docMk/>
            <pc:sldMk cId="1377671495" sldId="435"/>
            <ac:spMk id="9" creationId="{98D6D7D0-B3E3-D49E-AEC9-68E24095B0F3}"/>
          </ac:spMkLst>
        </pc:spChg>
        <pc:spChg chg="del mod">
          <ac:chgData name="Dallas Toth" userId="S::drt19b@fsu.edu::2608c9da-300a-44ee-ac7c-46d283d70db1" providerId="AD" clId="Web-{22492C76-FEC3-4B34-B2E6-66F687D0B356}" dt="2024-01-31T21:10:40.693" v="154"/>
          <ac:spMkLst>
            <pc:docMk/>
            <pc:sldMk cId="1377671495" sldId="435"/>
            <ac:spMk id="10" creationId="{09308819-AC44-EF98-98A5-270EE2FFE967}"/>
          </ac:spMkLst>
        </pc:spChg>
        <pc:spChg chg="del">
          <ac:chgData name="Dallas Toth" userId="S::drt19b@fsu.edu::2608c9da-300a-44ee-ac7c-46d283d70db1" providerId="AD" clId="Web-{22492C76-FEC3-4B34-B2E6-66F687D0B356}" dt="2024-01-31T21:10:47.131" v="156"/>
          <ac:spMkLst>
            <pc:docMk/>
            <pc:sldMk cId="1377671495" sldId="435"/>
            <ac:spMk id="13" creationId="{43E7DBB3-6B90-4138-7FE0-D995121FB734}"/>
          </ac:spMkLst>
        </pc:spChg>
        <pc:spChg chg="del">
          <ac:chgData name="Dallas Toth" userId="S::drt19b@fsu.edu::2608c9da-300a-44ee-ac7c-46d283d70db1" providerId="AD" clId="Web-{22492C76-FEC3-4B34-B2E6-66F687D0B356}" dt="2024-01-31T21:10:43.005" v="155"/>
          <ac:spMkLst>
            <pc:docMk/>
            <pc:sldMk cId="1377671495" sldId="435"/>
            <ac:spMk id="14" creationId="{90505ADD-B12A-80BB-9ECD-C152AD0706FD}"/>
          </ac:spMkLst>
        </pc:spChg>
        <pc:spChg chg="del">
          <ac:chgData name="Dallas Toth" userId="S::drt19b@fsu.edu::2608c9da-300a-44ee-ac7c-46d283d70db1" providerId="AD" clId="Web-{22492C76-FEC3-4B34-B2E6-66F687D0B356}" dt="2024-01-31T21:10:49.256" v="157"/>
          <ac:spMkLst>
            <pc:docMk/>
            <pc:sldMk cId="1377671495" sldId="435"/>
            <ac:spMk id="16" creationId="{E5DF8767-5D94-1339-877F-147DCA4AE9DE}"/>
          </ac:spMkLst>
        </pc:spChg>
      </pc:sldChg>
      <pc:sldChg chg="add replId">
        <pc:chgData name="Dallas Toth" userId="S::drt19b@fsu.edu::2608c9da-300a-44ee-ac7c-46d283d70db1" providerId="AD" clId="Web-{22492C76-FEC3-4B34-B2E6-66F687D0B356}" dt="2024-01-31T21:08:50.952" v="112"/>
        <pc:sldMkLst>
          <pc:docMk/>
          <pc:sldMk cId="885897924" sldId="436"/>
        </pc:sldMkLst>
      </pc:sldChg>
    </pc:docChg>
  </pc:docChgLst>
  <pc:docChgLst>
    <pc:chgData name="Austin Roberts" userId="S::akr20a@fsu.edu::7b1b4fc4-a06b-466c-a4f7-d9ef7a2eff23" providerId="AD" clId="Web-{E910EBF5-7454-231D-C1E2-DA36CA831F9B}"/>
    <pc:docChg chg="addSld modSld modSection">
      <pc:chgData name="Austin Roberts" userId="S::akr20a@fsu.edu::7b1b4fc4-a06b-466c-a4f7-d9ef7a2eff23" providerId="AD" clId="Web-{E910EBF5-7454-231D-C1E2-DA36CA831F9B}" dt="2024-02-09T13:04:28.590" v="2" actId="20577"/>
      <pc:docMkLst>
        <pc:docMk/>
      </pc:docMkLst>
      <pc:sldChg chg="modSp new">
        <pc:chgData name="Austin Roberts" userId="S::akr20a@fsu.edu::7b1b4fc4-a06b-466c-a4f7-d9ef7a2eff23" providerId="AD" clId="Web-{E910EBF5-7454-231D-C1E2-DA36CA831F9B}" dt="2024-02-09T13:04:28.590" v="2" actId="20577"/>
        <pc:sldMkLst>
          <pc:docMk/>
          <pc:sldMk cId="2831343357" sldId="443"/>
        </pc:sldMkLst>
        <pc:spChg chg="mod">
          <ac:chgData name="Austin Roberts" userId="S::akr20a@fsu.edu::7b1b4fc4-a06b-466c-a4f7-d9ef7a2eff23" providerId="AD" clId="Web-{E910EBF5-7454-231D-C1E2-DA36CA831F9B}" dt="2024-02-09T13:04:28.590" v="2" actId="20577"/>
          <ac:spMkLst>
            <pc:docMk/>
            <pc:sldMk cId="2831343357" sldId="443"/>
            <ac:spMk id="5" creationId="{E36746A1-6940-9658-6674-0D0C6C396F7F}"/>
          </ac:spMkLst>
        </pc:spChg>
      </pc:sldChg>
    </pc:docChg>
  </pc:docChgLst>
  <pc:docChgLst>
    <pc:chgData name="Austin Roberts" userId="7b1b4fc4-a06b-466c-a4f7-d9ef7a2eff23" providerId="ADAL" clId="{8CF50CE7-E300-4AB0-A82C-20AE90F64BAA}"/>
    <pc:docChg chg="custSel addSld delSld modSld sldOrd modSection">
      <pc:chgData name="Austin Roberts" userId="7b1b4fc4-a06b-466c-a4f7-d9ef7a2eff23" providerId="ADAL" clId="{8CF50CE7-E300-4AB0-A82C-20AE90F64BAA}" dt="2024-02-08T21:40:48.778" v="611" actId="478"/>
      <pc:docMkLst>
        <pc:docMk/>
      </pc:docMkLst>
      <pc:sldChg chg="modSp mod">
        <pc:chgData name="Austin Roberts" userId="7b1b4fc4-a06b-466c-a4f7-d9ef7a2eff23" providerId="ADAL" clId="{8CF50CE7-E300-4AB0-A82C-20AE90F64BAA}" dt="2024-02-08T13:06:13.991" v="75" actId="20577"/>
        <pc:sldMkLst>
          <pc:docMk/>
          <pc:sldMk cId="1512364098" sldId="419"/>
        </pc:sldMkLst>
        <pc:spChg chg="mod">
          <ac:chgData name="Austin Roberts" userId="7b1b4fc4-a06b-466c-a4f7-d9ef7a2eff23" providerId="ADAL" clId="{8CF50CE7-E300-4AB0-A82C-20AE90F64BAA}" dt="2024-02-08T13:06:13.991" v="75" actId="20577"/>
          <ac:spMkLst>
            <pc:docMk/>
            <pc:sldMk cId="1512364098" sldId="419"/>
            <ac:spMk id="2" creationId="{26EB9192-5AB8-2A2D-9671-D845D43C5175}"/>
          </ac:spMkLst>
        </pc:spChg>
      </pc:sldChg>
      <pc:sldChg chg="modSp mod ord modNotesTx">
        <pc:chgData name="Austin Roberts" userId="7b1b4fc4-a06b-466c-a4f7-d9ef7a2eff23" providerId="ADAL" clId="{8CF50CE7-E300-4AB0-A82C-20AE90F64BAA}" dt="2024-02-08T13:34:33.860" v="555" actId="20577"/>
        <pc:sldMkLst>
          <pc:docMk/>
          <pc:sldMk cId="3640869279" sldId="427"/>
        </pc:sldMkLst>
        <pc:spChg chg="mod">
          <ac:chgData name="Austin Roberts" userId="7b1b4fc4-a06b-466c-a4f7-d9ef7a2eff23" providerId="ADAL" clId="{8CF50CE7-E300-4AB0-A82C-20AE90F64BAA}" dt="2024-02-08T13:09:13.063" v="104" actId="20577"/>
          <ac:spMkLst>
            <pc:docMk/>
            <pc:sldMk cId="3640869279" sldId="427"/>
            <ac:spMk id="5" creationId="{924A1F1C-4B89-4CE5-2355-A2B82DF4DD4F}"/>
          </ac:spMkLst>
        </pc:spChg>
        <pc:spChg chg="mod">
          <ac:chgData name="Austin Roberts" userId="7b1b4fc4-a06b-466c-a4f7-d9ef7a2eff23" providerId="ADAL" clId="{8CF50CE7-E300-4AB0-A82C-20AE90F64BAA}" dt="2024-02-08T13:30:26.560" v="359" actId="20577"/>
          <ac:spMkLst>
            <pc:docMk/>
            <pc:sldMk cId="3640869279" sldId="427"/>
            <ac:spMk id="6" creationId="{BE15E104-A5C6-A582-64A3-C90904DAF28F}"/>
          </ac:spMkLst>
        </pc:spChg>
      </pc:sldChg>
      <pc:sldChg chg="modNotesTx">
        <pc:chgData name="Austin Roberts" userId="7b1b4fc4-a06b-466c-a4f7-d9ef7a2eff23" providerId="ADAL" clId="{8CF50CE7-E300-4AB0-A82C-20AE90F64BAA}" dt="2024-02-08T13:35:05.574" v="556"/>
        <pc:sldMkLst>
          <pc:docMk/>
          <pc:sldMk cId="4062368027" sldId="430"/>
        </pc:sldMkLst>
      </pc:sldChg>
      <pc:sldChg chg="modSp add mod">
        <pc:chgData name="Austin Roberts" userId="7b1b4fc4-a06b-466c-a4f7-d9ef7a2eff23" providerId="ADAL" clId="{8CF50CE7-E300-4AB0-A82C-20AE90F64BAA}" dt="2024-02-08T13:22:57.616" v="358" actId="20577"/>
        <pc:sldMkLst>
          <pc:docMk/>
          <pc:sldMk cId="1377671495" sldId="435"/>
        </pc:sldMkLst>
        <pc:spChg chg="mod">
          <ac:chgData name="Austin Roberts" userId="7b1b4fc4-a06b-466c-a4f7-d9ef7a2eff23" providerId="ADAL" clId="{8CF50CE7-E300-4AB0-A82C-20AE90F64BAA}" dt="2024-02-08T13:22:57.616" v="358" actId="20577"/>
          <ac:spMkLst>
            <pc:docMk/>
            <pc:sldMk cId="1377671495" sldId="435"/>
            <ac:spMk id="14" creationId="{90505ADD-B12A-80BB-9ECD-C152AD0706FD}"/>
          </ac:spMkLst>
        </pc:spChg>
      </pc:sldChg>
      <pc:sldChg chg="addSp modSp mod">
        <pc:chgData name="Austin Roberts" userId="7b1b4fc4-a06b-466c-a4f7-d9ef7a2eff23" providerId="ADAL" clId="{8CF50CE7-E300-4AB0-A82C-20AE90F64BAA}" dt="2024-02-08T13:04:12.703" v="5" actId="14100"/>
        <pc:sldMkLst>
          <pc:docMk/>
          <pc:sldMk cId="172812480" sldId="439"/>
        </pc:sldMkLst>
        <pc:picChg chg="add mod">
          <ac:chgData name="Austin Roberts" userId="7b1b4fc4-a06b-466c-a4f7-d9ef7a2eff23" providerId="ADAL" clId="{8CF50CE7-E300-4AB0-A82C-20AE90F64BAA}" dt="2024-02-08T13:04:12.703" v="5" actId="14100"/>
          <ac:picMkLst>
            <pc:docMk/>
            <pc:sldMk cId="172812480" sldId="439"/>
            <ac:picMk id="6" creationId="{AAEE6BDF-6532-3437-B604-9930E9ACFFC6}"/>
          </ac:picMkLst>
        </pc:picChg>
      </pc:sldChg>
      <pc:sldChg chg="modSp new mod modNotesTx">
        <pc:chgData name="Austin Roberts" userId="7b1b4fc4-a06b-466c-a4f7-d9ef7a2eff23" providerId="ADAL" clId="{8CF50CE7-E300-4AB0-A82C-20AE90F64BAA}" dt="2024-02-08T13:35:39.910" v="575" actId="20577"/>
        <pc:sldMkLst>
          <pc:docMk/>
          <pc:sldMk cId="632537993" sldId="440"/>
        </pc:sldMkLst>
        <pc:spChg chg="mod">
          <ac:chgData name="Austin Roberts" userId="7b1b4fc4-a06b-466c-a4f7-d9ef7a2eff23" providerId="ADAL" clId="{8CF50CE7-E300-4AB0-A82C-20AE90F64BAA}" dt="2024-02-08T13:35:39.910" v="575" actId="20577"/>
          <ac:spMkLst>
            <pc:docMk/>
            <pc:sldMk cId="632537993" sldId="440"/>
            <ac:spMk id="3" creationId="{811BA493-BA55-D1A8-CCCD-DEEA5F17056A}"/>
          </ac:spMkLst>
        </pc:spChg>
        <pc:spChg chg="mod">
          <ac:chgData name="Austin Roberts" userId="7b1b4fc4-a06b-466c-a4f7-d9ef7a2eff23" providerId="ADAL" clId="{8CF50CE7-E300-4AB0-A82C-20AE90F64BAA}" dt="2024-02-08T13:12:02.864" v="139" actId="20577"/>
          <ac:spMkLst>
            <pc:docMk/>
            <pc:sldMk cId="632537993" sldId="440"/>
            <ac:spMk id="5" creationId="{91C04F5C-A35C-1CA5-E5BB-F3EED5B20801}"/>
          </ac:spMkLst>
        </pc:spChg>
      </pc:sldChg>
      <pc:sldChg chg="modSp mod">
        <pc:chgData name="Austin Roberts" userId="7b1b4fc4-a06b-466c-a4f7-d9ef7a2eff23" providerId="ADAL" clId="{8CF50CE7-E300-4AB0-A82C-20AE90F64BAA}" dt="2024-02-08T21:39:27.505" v="597" actId="20577"/>
        <pc:sldMkLst>
          <pc:docMk/>
          <pc:sldMk cId="1794079995" sldId="441"/>
        </pc:sldMkLst>
        <pc:spChg chg="mod">
          <ac:chgData name="Austin Roberts" userId="7b1b4fc4-a06b-466c-a4f7-d9ef7a2eff23" providerId="ADAL" clId="{8CF50CE7-E300-4AB0-A82C-20AE90F64BAA}" dt="2024-02-08T21:39:27.505" v="597" actId="20577"/>
          <ac:spMkLst>
            <pc:docMk/>
            <pc:sldMk cId="1794079995" sldId="441"/>
            <ac:spMk id="13" creationId="{4F67BA0D-9C54-E3DA-F48E-7947B6D8EC8C}"/>
          </ac:spMkLst>
        </pc:spChg>
        <pc:picChg chg="mod modCrop">
          <ac:chgData name="Austin Roberts" userId="7b1b4fc4-a06b-466c-a4f7-d9ef7a2eff23" providerId="ADAL" clId="{8CF50CE7-E300-4AB0-A82C-20AE90F64BAA}" dt="2024-02-08T21:39:12.501" v="581" actId="1076"/>
          <ac:picMkLst>
            <pc:docMk/>
            <pc:sldMk cId="1794079995" sldId="441"/>
            <ac:picMk id="11" creationId="{63DCD2A8-D7D5-CD9E-E987-E5C95D830533}"/>
          </ac:picMkLst>
        </pc:picChg>
        <pc:cxnChg chg="mod">
          <ac:chgData name="Austin Roberts" userId="7b1b4fc4-a06b-466c-a4f7-d9ef7a2eff23" providerId="ADAL" clId="{8CF50CE7-E300-4AB0-A82C-20AE90F64BAA}" dt="2024-02-08T21:39:16.347" v="582" actId="14100"/>
          <ac:cxnSpMkLst>
            <pc:docMk/>
            <pc:sldMk cId="1794079995" sldId="441"/>
            <ac:cxnSpMk id="12" creationId="{7D5E3ED4-4992-9CAB-E8E2-DCF975755B31}"/>
          </ac:cxnSpMkLst>
        </pc:cxnChg>
      </pc:sldChg>
      <pc:sldChg chg="addSp delSp modSp new del mod ord">
        <pc:chgData name="Austin Roberts" userId="7b1b4fc4-a06b-466c-a4f7-d9ef7a2eff23" providerId="ADAL" clId="{8CF50CE7-E300-4AB0-A82C-20AE90F64BAA}" dt="2024-02-08T13:21:17.279" v="352" actId="2696"/>
        <pc:sldMkLst>
          <pc:docMk/>
          <pc:sldMk cId="2543406338" sldId="441"/>
        </pc:sldMkLst>
        <pc:spChg chg="del">
          <ac:chgData name="Austin Roberts" userId="7b1b4fc4-a06b-466c-a4f7-d9ef7a2eff23" providerId="ADAL" clId="{8CF50CE7-E300-4AB0-A82C-20AE90F64BAA}" dt="2024-02-08T13:20:34.684" v="348" actId="478"/>
          <ac:spMkLst>
            <pc:docMk/>
            <pc:sldMk cId="2543406338" sldId="441"/>
            <ac:spMk id="2" creationId="{397851A8-933E-4C85-545E-1C8124BD5737}"/>
          </ac:spMkLst>
        </pc:spChg>
        <pc:spChg chg="mod">
          <ac:chgData name="Austin Roberts" userId="7b1b4fc4-a06b-466c-a4f7-d9ef7a2eff23" providerId="ADAL" clId="{8CF50CE7-E300-4AB0-A82C-20AE90F64BAA}" dt="2024-02-08T13:19:37.371" v="345" actId="20577"/>
          <ac:spMkLst>
            <pc:docMk/>
            <pc:sldMk cId="2543406338" sldId="441"/>
            <ac:spMk id="3" creationId="{A87F08D8-B894-2E8B-6978-0813A1638B16}"/>
          </ac:spMkLst>
        </pc:spChg>
        <pc:spChg chg="mod">
          <ac:chgData name="Austin Roberts" userId="7b1b4fc4-a06b-466c-a4f7-d9ef7a2eff23" providerId="ADAL" clId="{8CF50CE7-E300-4AB0-A82C-20AE90F64BAA}" dt="2024-02-08T13:19:29.154" v="328" actId="20577"/>
          <ac:spMkLst>
            <pc:docMk/>
            <pc:sldMk cId="2543406338" sldId="441"/>
            <ac:spMk id="5" creationId="{C1B6CB05-CB30-C889-054C-993562EC34AD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6" creationId="{438F0063-5156-191B-F699-BDC25E687ED8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7" creationId="{98D6D7D0-B3E3-D49E-AEC9-68E24095B0F3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8" creationId="{09308819-AC44-EF98-98A5-270EE2FFE967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9" creationId="{43E7DBB3-6B90-4138-7FE0-D995121FB734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10" creationId="{90505ADD-B12A-80BB-9ECD-C152AD0706FD}"/>
          </ac:spMkLst>
        </pc:spChg>
        <pc:spChg chg="add mod">
          <ac:chgData name="Austin Roberts" userId="7b1b4fc4-a06b-466c-a4f7-d9ef7a2eff23" providerId="ADAL" clId="{8CF50CE7-E300-4AB0-A82C-20AE90F64BAA}" dt="2024-02-08T13:20:30.606" v="347"/>
          <ac:spMkLst>
            <pc:docMk/>
            <pc:sldMk cId="2543406338" sldId="441"/>
            <ac:spMk id="11" creationId="{E5DF8767-5D94-1339-877F-147DCA4AE9DE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2" creationId="{438F0063-5156-191B-F699-BDC25E687ED8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3" creationId="{98D6D7D0-B3E3-D49E-AEC9-68E24095B0F3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4" creationId="{09308819-AC44-EF98-98A5-270EE2FFE967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5" creationId="{43E7DBB3-6B90-4138-7FE0-D995121FB734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6" creationId="{90505ADD-B12A-80BB-9ECD-C152AD0706FD}"/>
          </ac:spMkLst>
        </pc:spChg>
        <pc:spChg chg="add mod">
          <ac:chgData name="Austin Roberts" userId="7b1b4fc4-a06b-466c-a4f7-d9ef7a2eff23" providerId="ADAL" clId="{8CF50CE7-E300-4AB0-A82C-20AE90F64BAA}" dt="2024-02-08T13:20:40.591" v="350" actId="1076"/>
          <ac:spMkLst>
            <pc:docMk/>
            <pc:sldMk cId="2543406338" sldId="441"/>
            <ac:spMk id="17" creationId="{E5DF8767-5D94-1339-877F-147DCA4AE9DE}"/>
          </ac:spMkLst>
        </pc:spChg>
      </pc:sldChg>
      <pc:sldChg chg="addSp delSp modSp add mod">
        <pc:chgData name="Austin Roberts" userId="7b1b4fc4-a06b-466c-a4f7-d9ef7a2eff23" providerId="ADAL" clId="{8CF50CE7-E300-4AB0-A82C-20AE90F64BAA}" dt="2024-02-08T21:40:48.778" v="611" actId="478"/>
        <pc:sldMkLst>
          <pc:docMk/>
          <pc:sldMk cId="3086148742" sldId="442"/>
        </pc:sldMkLst>
        <pc:spChg chg="add del mod">
          <ac:chgData name="Austin Roberts" userId="7b1b4fc4-a06b-466c-a4f7-d9ef7a2eff23" providerId="ADAL" clId="{8CF50CE7-E300-4AB0-A82C-20AE90F64BAA}" dt="2024-02-08T21:40:48.778" v="611" actId="478"/>
          <ac:spMkLst>
            <pc:docMk/>
            <pc:sldMk cId="3086148742" sldId="442"/>
            <ac:spMk id="2" creationId="{443777FA-9EDA-B9AE-B805-77A8215B1F5A}"/>
          </ac:spMkLst>
        </pc:spChg>
        <pc:spChg chg="mod">
          <ac:chgData name="Austin Roberts" userId="7b1b4fc4-a06b-466c-a4f7-d9ef7a2eff23" providerId="ADAL" clId="{8CF50CE7-E300-4AB0-A82C-20AE90F64BAA}" dt="2024-02-08T21:40:02.411" v="604" actId="20577"/>
          <ac:spMkLst>
            <pc:docMk/>
            <pc:sldMk cId="3086148742" sldId="442"/>
            <ac:spMk id="13" creationId="{5E4F83CE-CBA0-699C-73C1-D3D4AE022D1C}"/>
          </ac:spMkLst>
        </pc:spChg>
        <pc:picChg chg="mod modCrop">
          <ac:chgData name="Austin Roberts" userId="7b1b4fc4-a06b-466c-a4f7-d9ef7a2eff23" providerId="ADAL" clId="{8CF50CE7-E300-4AB0-A82C-20AE90F64BAA}" dt="2024-02-08T21:39:53.033" v="601" actId="732"/>
          <ac:picMkLst>
            <pc:docMk/>
            <pc:sldMk cId="3086148742" sldId="442"/>
            <ac:picMk id="11" creationId="{B28345B9-0E39-78A1-A48E-EDC3BC8E0A32}"/>
          </ac:picMkLst>
        </pc:picChg>
      </pc:sldChg>
    </pc:docChg>
  </pc:docChgLst>
  <pc:docChgLst>
    <pc:chgData name="Dallas Toth" userId="S::drt19b@fsu.edu::2608c9da-300a-44ee-ac7c-46d283d70db1" providerId="AD" clId="Web-{BF3E418E-D514-4EC5-ADDD-11BB78F0EC54}"/>
    <pc:docChg chg="addSld delSld modSection">
      <pc:chgData name="Dallas Toth" userId="S::drt19b@fsu.edu::2608c9da-300a-44ee-ac7c-46d283d70db1" providerId="AD" clId="Web-{BF3E418E-D514-4EC5-ADDD-11BB78F0EC54}" dt="2024-01-31T21:57:02.087" v="1"/>
      <pc:docMkLst>
        <pc:docMk/>
      </pc:docMkLst>
      <pc:sldChg chg="new del">
        <pc:chgData name="Dallas Toth" userId="S::drt19b@fsu.edu::2608c9da-300a-44ee-ac7c-46d283d70db1" providerId="AD" clId="Web-{BF3E418E-D514-4EC5-ADDD-11BB78F0EC54}" dt="2024-01-31T21:57:02.087" v="1"/>
        <pc:sldMkLst>
          <pc:docMk/>
          <pc:sldMk cId="185835869" sldId="437"/>
        </pc:sldMkLst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D1768-8777-0D4D-8307-70FFA4DE0B86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CCC1AB-48B7-0748-A812-2B7A531C5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0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4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Avoid 75% Black in B135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613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Remove American orange add hyperlink grey</a:t>
            </a:r>
          </a:p>
          <a:p>
            <a:r>
              <a:rPr lang="en-US"/>
              <a:t>Make corn the last for b135</a:t>
            </a:r>
          </a:p>
          <a:p>
            <a:r>
              <a:rPr lang="en-US"/>
              <a:t>All work in 134 imperial move later</a:t>
            </a:r>
          </a:p>
          <a:p>
            <a:r>
              <a:rPr lang="en-US"/>
              <a:t>Tardis doesn’t work in b136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64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These are the variants that work well with Fang Orange. The bolded items show well on the projectors.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3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Photo of the breadboard with sensors on it here. Explain the connections without going into detail about software or each sensor’s specs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8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Focus in on each sensor, spend most of the time on the biomedical sensor, end by explaining connections and progress. How did we establish or will we establish communication?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40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Focus in on each sensor, spend most of the time on the biomedical sensor, end by explaining connections and progress. How did we establish or will we establish communication?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70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839A8-3DFF-DA90-3B92-9AD0AA7D5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BFEF09-BC22-2EC0-8CEA-EC7EFAFA4D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8C3BAD-30D0-1F70-51DB-B33A20B09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Focus in on each sensor, spend most of the time on the biomedical sensor, end by explaining connections and progress. How did we establish or will we establish communication?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86B0BF-965E-A886-D38A-46ACFDBE80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29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Include where we will order the PCB from, or if it will be made by Hooker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Mention how many layers the PCB will have, also pricing if available, and justify these.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  <a:latin typeface="Calibri" panose="020F0502020204030204" pitchFamily="34" charset="0"/>
              </a:rPr>
              <a:t>Consider how to assemble the PCB, especially how to connect middle layers to the pin (not needed for the presentation, but important to think about). 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6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Introduce WBS</a:t>
            </a:r>
          </a:p>
          <a:p>
            <a:r>
              <a:rPr lang="en-US"/>
              <a:t>- first few are completed</a:t>
            </a:r>
          </a:p>
          <a:p>
            <a:r>
              <a:rPr lang="en-US"/>
              <a:t>- next few are actively being worked on </a:t>
            </a:r>
          </a:p>
          <a:p>
            <a:r>
              <a:rPr lang="en-US"/>
              <a:t>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92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CCC1AB-48B7-0748-A812-2B7A531C561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0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at least 20-point font in Room A105, B134, and B136</a:t>
            </a:r>
          </a:p>
          <a:p>
            <a:r>
              <a:rPr lang="en-US"/>
              <a:t>Use at least 25-point font in Room B135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CCC1AB-48B7-0748-A812-2B7A531C56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7163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5D06152D-75ED-8E6F-1F8D-6737F07257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BC45BE-4900-8333-2CDD-A11C9D53F2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258568"/>
            <a:ext cx="9144000" cy="768096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F3FCBA-64CC-6055-4700-D1135C4FC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017520"/>
            <a:ext cx="9144000" cy="76809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400" b="1" kern="1200" dirty="0">
                <a:solidFill>
                  <a:schemeClr val="tx2"/>
                </a:solidFill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3FA1C4-FD37-34E0-67A9-FEF500E7E4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4105656"/>
            <a:ext cx="9144000" cy="484632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2400" kern="1200" dirty="0" smtClean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Date, Presenter, etc.</a:t>
            </a:r>
          </a:p>
        </p:txBody>
      </p:sp>
    </p:spTree>
    <p:extLst>
      <p:ext uri="{BB962C8B-B14F-4D97-AF65-F5344CB8AC3E}">
        <p14:creationId xmlns:p14="http://schemas.microsoft.com/office/powerpoint/2010/main" val="3010818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0013D-E11D-7D85-2803-940D40AB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6B227-77F6-F903-0433-52B497AC3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51C20-94ED-C52B-BF18-06E11E3A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F6E8E08A-983D-44BD-BC77-5996E1FF84E3}" type="datetime1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86604-7EC2-424F-7C3E-B15C4C914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17F3E-E38F-5697-08AC-235D4285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76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975DA2-3130-79FA-8AA3-AB7D711B5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9D9BD8-6388-290A-CAA1-5902B1FDD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E0C36-4F2A-8C8D-B2E2-7DF93EAA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B1F65DCD-D3B6-45A9-BAD9-0920F2B89E9B}" type="datetime1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837C9-56F0-7646-B3AD-016D8BA5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FF56-17AE-C3B9-4F61-EAB405AD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34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2DAE8-907E-A5A5-087D-31AE07749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BDD2E-A1D4-5569-E9E6-1A70D8CD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2DF1873C-DBF7-4267-8E45-623E1526FD71}" type="datetime1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60C59-A422-191D-3E2C-488254E01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C6501-7546-D313-8887-4EE3E994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FB70BDD-1524-3B93-7378-2C6BB704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563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D696F-0C7F-0B3E-DB59-5B4E1592A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318D8-C4F5-5C4F-5269-73F9EE5F2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5D8B8-AACF-0881-CBBA-819314DBCE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5F23EF83-B79C-4740-BB26-B613C0063844}" type="datetime1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61B15-8BBD-C67E-35C3-C8BB99FE8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76B55-13F3-0D7F-F043-156EC143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67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D9037-ADAB-8085-352B-DE66C3EA05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4518B-56FB-8FD2-DA9E-5CE9126A8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A4728-E11D-C599-779B-8695FED216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C43C6DE3-6513-4E4E-8BB2-D659B8561C1D}" type="datetime1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585BE-C022-C9DC-49C5-FFBFB6A34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49ED9-CDC5-E36A-55F4-5D15C6F8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69D1EE4-2F42-D665-568F-C40F6D2B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8509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FC93A-3F03-E106-E668-634D6E315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816" y="141747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48635-A747-9049-D322-D000DBF66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3816" y="2241389"/>
            <a:ext cx="5157787" cy="3930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2E98FB-2462-90EB-83FC-1124D8E17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1747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F2581-9EE0-E644-3F64-9852F78A2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41389"/>
            <a:ext cx="5183188" cy="3930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D4A3B-496F-C30F-E4B0-A638A43CA5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5082C575-8DA6-4844-AF76-D9ECCAC32A65}" type="datetime1">
              <a:rPr lang="en-US" smtClean="0"/>
              <a:t>2/17/2024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6BDAE-1B75-89ED-F79F-65842E64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3A787F-4EAB-22FE-C225-BD3656BE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6E0FE1D-91C0-49F2-1974-CF5B393F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44098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25696-DFC9-B44E-9BB3-489CAC824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4267FB94-F6D9-4F95-AAAB-CA5DC4928993}" type="datetime1">
              <a:rPr lang="en-US" smtClean="0"/>
              <a:t>2/17/2024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14A23-BE5B-1B80-A421-7373F868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C4EDC-5151-C156-221F-32DFA5D5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FD19E6-ABE8-7539-6B80-9F4CFC387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264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510644-3B8A-CF5C-DF60-733B80B0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929B2B25-4C46-450F-9A77-2133EFC18ABC}" type="datetime1">
              <a:rPr lang="en-US" smtClean="0"/>
              <a:t>2/17/2024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7A913D-4A29-B0E5-637A-2E70970DD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D91DF-63D5-B388-6E46-E6DBF29D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0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8F9B-09F0-D890-6440-D6A1BA4E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F8B97-3449-3918-FE7C-C5F080C10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8F1CE-D1F1-1AED-EDF7-5DBE75041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93DA-8445-5A3D-AEFF-443DAC2A0E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3CB0B9FD-E4D6-4BE0-A075-053BAEEC076A}" type="datetime1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46A62-8878-AB07-2085-D1065AB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F296D-C488-453A-B738-559DBA8A8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4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27EA-15CC-879B-24E2-2AADB42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3479FA-4720-492B-2D2F-A518B8682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77AA-38E0-35F1-037B-763BE9843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A7D86D-496C-FB88-B581-447CC049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30233" y="6344577"/>
            <a:ext cx="1831967" cy="274320"/>
          </a:xfrm>
          <a:prstGeom prst="rect">
            <a:avLst/>
          </a:prstGeom>
        </p:spPr>
        <p:txBody>
          <a:bodyPr/>
          <a:lstStyle/>
          <a:p>
            <a:fld id="{414FB5AC-1AAB-0D4C-B9D7-5C80179C703F}" type="datetime1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BB39D-96BE-9AC1-DB93-271D05DE5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6CAE4-B16D-CFF2-1B3D-58CA3BCF7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9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AB0779A-CEC7-2161-9D11-B45670CB3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8313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EE85D-EC44-504C-6885-A76E01FCED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9434" y="6329171"/>
            <a:ext cx="73152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72E20F18-833A-4542-A439-FC39BC2100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11A06-FF37-2301-31DE-52D7C2BB16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2789" y="6347763"/>
            <a:ext cx="2553393" cy="2589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71ECC-3E61-F221-E88B-808C98902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EB065-0FAC-F95D-7958-1A002F10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9144000" cy="43465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60D21E-7A20-9534-DB90-CA6202DE7A62}"/>
              </a:ext>
            </a:extLst>
          </p:cNvPr>
          <p:cNvGrpSpPr/>
          <p:nvPr userDrawn="1"/>
        </p:nvGrpSpPr>
        <p:grpSpPr>
          <a:xfrm>
            <a:off x="-603148" y="162211"/>
            <a:ext cx="457200" cy="4710666"/>
            <a:chOff x="-603148" y="100584"/>
            <a:chExt cx="457200" cy="47106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373955-5493-4143-4B5D-904FD01212CC}"/>
                </a:ext>
              </a:extLst>
            </p:cNvPr>
            <p:cNvSpPr/>
            <p:nvPr userDrawn="1"/>
          </p:nvSpPr>
          <p:spPr>
            <a:xfrm>
              <a:off x="-603148" y="100584"/>
              <a:ext cx="457200" cy="457200"/>
            </a:xfrm>
            <a:prstGeom prst="rect">
              <a:avLst/>
            </a:prstGeom>
            <a:solidFill>
              <a:srgbClr val="782F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A4E536-A947-BA45-FD2C-F054DD9456AD}"/>
                </a:ext>
              </a:extLst>
            </p:cNvPr>
            <p:cNvSpPr/>
            <p:nvPr userDrawn="1"/>
          </p:nvSpPr>
          <p:spPr>
            <a:xfrm>
              <a:off x="-603148" y="708222"/>
              <a:ext cx="457200" cy="457200"/>
            </a:xfrm>
            <a:prstGeom prst="rect">
              <a:avLst/>
            </a:prstGeom>
            <a:solidFill>
              <a:srgbClr val="EE76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5CC131C-B890-6796-CD99-C4F000D3CB85}"/>
                </a:ext>
              </a:extLst>
            </p:cNvPr>
            <p:cNvSpPr/>
            <p:nvPr userDrawn="1"/>
          </p:nvSpPr>
          <p:spPr>
            <a:xfrm>
              <a:off x="-603148" y="4354050"/>
              <a:ext cx="457200" cy="457200"/>
            </a:xfrm>
            <a:prstGeom prst="rect">
              <a:avLst/>
            </a:prstGeom>
            <a:solidFill>
              <a:srgbClr val="40E0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2032013-6852-98B4-202B-55ACEAA506D4}"/>
                </a:ext>
              </a:extLst>
            </p:cNvPr>
            <p:cNvSpPr/>
            <p:nvPr userDrawn="1"/>
          </p:nvSpPr>
          <p:spPr>
            <a:xfrm>
              <a:off x="-603148" y="2531136"/>
              <a:ext cx="457200" cy="457200"/>
            </a:xfrm>
            <a:prstGeom prst="rect">
              <a:avLst/>
            </a:prstGeom>
            <a:solidFill>
              <a:srgbClr val="4892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D53E8BB-3A73-960F-7948-C37C3AA5F0E9}"/>
                </a:ext>
              </a:extLst>
            </p:cNvPr>
            <p:cNvSpPr/>
            <p:nvPr userDrawn="1"/>
          </p:nvSpPr>
          <p:spPr>
            <a:xfrm>
              <a:off x="-603148" y="3746412"/>
              <a:ext cx="457200" cy="457200"/>
            </a:xfrm>
            <a:prstGeom prst="rect">
              <a:avLst/>
            </a:prstGeom>
            <a:solidFill>
              <a:srgbClr val="6828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3C449F2-8961-4921-BC84-E0B41A91ABD1}"/>
                </a:ext>
              </a:extLst>
            </p:cNvPr>
            <p:cNvSpPr/>
            <p:nvPr userDrawn="1"/>
          </p:nvSpPr>
          <p:spPr>
            <a:xfrm>
              <a:off x="-603148" y="1315860"/>
              <a:ext cx="457200" cy="4572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8CF8901-E27B-5739-2FB0-5ED98740DF0C}"/>
                </a:ext>
              </a:extLst>
            </p:cNvPr>
            <p:cNvSpPr/>
            <p:nvPr userDrawn="1"/>
          </p:nvSpPr>
          <p:spPr>
            <a:xfrm>
              <a:off x="-603148" y="1923498"/>
              <a:ext cx="457200" cy="4572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BC41AD7-C163-97F5-AE25-3973EA0B89A3}"/>
                </a:ext>
              </a:extLst>
            </p:cNvPr>
            <p:cNvSpPr/>
            <p:nvPr userDrawn="1"/>
          </p:nvSpPr>
          <p:spPr>
            <a:xfrm>
              <a:off x="-603148" y="3138774"/>
              <a:ext cx="457200" cy="4572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82F4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" name="Picture 9" descr="A group of circular logos&#10;&#10;Description automatically generated">
            <a:extLst>
              <a:ext uri="{FF2B5EF4-FFF2-40B4-BE49-F238E27FC236}">
                <a16:creationId xmlns:a16="http://schemas.microsoft.com/office/drawing/2014/main" id="{965EAAE5-7C91-8106-D0EB-9F4D6D890FAA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8200" y="6222711"/>
            <a:ext cx="3499111" cy="50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40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4" r:id="rId6"/>
    <p:sldLayoutId id="2147483655" r:id="rId7"/>
    <p:sldLayoutId id="2147483656" r:id="rId8"/>
    <p:sldLayoutId id="2147483661" r:id="rId9"/>
    <p:sldLayoutId id="2147483658" r:id="rId10"/>
    <p:sldLayoutId id="2147483659" r:id="rId11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4000" b="1" kern="1200" dirty="0">
          <a:solidFill>
            <a:schemeClr val="tx2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88" userDrawn="1">
          <p15:clr>
            <a:srgbClr val="547EBF"/>
          </p15:clr>
        </p15:guide>
        <p15:guide id="4" pos="7392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orient="horz" pos="3888" userDrawn="1">
          <p15:clr>
            <a:srgbClr val="547EBF"/>
          </p15:clr>
        </p15:guide>
        <p15:guide id="8" orient="horz" pos="252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pace.stackexchange.com/questions/2585/could-a-harpoon-like-gun-be-used-by-an-astronaut-to-stop-drifting-away-from-a-sh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90E275-35BA-DEDB-5AA0-E3ED05143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331" y="2745401"/>
            <a:ext cx="9144000" cy="768096"/>
          </a:xfrm>
        </p:spPr>
        <p:txBody>
          <a:bodyPr/>
          <a:lstStyle/>
          <a:p>
            <a:r>
              <a:rPr lang="en-US" sz="3200">
                <a:solidFill>
                  <a:srgbClr val="FFFFFF"/>
                </a:solidFill>
                <a:latin typeface="Arial"/>
                <a:cs typeface="Arial"/>
              </a:rPr>
              <a:t>Biomedical Monitoring for Astronauts</a:t>
            </a:r>
            <a:endParaRPr lang="en-US" sz="900" b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83DA0E5-0D98-83CA-305E-E08A54C60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Team 310                         2/9/2024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63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9D02D0-2A3C-3622-4238-A0A17744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Nicholas </a:t>
            </a:r>
            <a:r>
              <a:rPr lang="en-US" err="1"/>
              <a:t>Billmire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24E6B-9FE3-C876-2E47-A42E16040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197172A-9AB6-CE82-7AD0-FDF912AAE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Detailed Design Block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EE6BDF-6532-3437-B604-9930E9ACF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15" y="1417476"/>
            <a:ext cx="8297527" cy="479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2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1511B02E-9121-AE36-E025-7F0028203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11" t="10518" r="10485" b="10306"/>
          <a:stretch/>
        </p:blipFill>
        <p:spPr>
          <a:xfrm>
            <a:off x="815108" y="1600441"/>
            <a:ext cx="7989458" cy="4528611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BA493-BA55-D1A8-CCCD-DEEA5F17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B9D29-359F-ABA9-9DBD-DEBFEB21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C04F5C-A35C-1CA5-E5BB-F3EED5B20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Prototype State</a:t>
            </a:r>
          </a:p>
        </p:txBody>
      </p:sp>
    </p:spTree>
    <p:extLst>
      <p:ext uri="{BB962C8B-B14F-4D97-AF65-F5344CB8AC3E}">
        <p14:creationId xmlns:p14="http://schemas.microsoft.com/office/powerpoint/2010/main" val="63253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030B46-EF06-4BFC-7766-7176747B7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CE00F-038F-06A5-714B-BF0DA37B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4A1F1C-4B89-4CE5-2355-A2B82DF4D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Integration Progress</a:t>
            </a:r>
          </a:p>
        </p:txBody>
      </p:sp>
      <p:pic>
        <p:nvPicPr>
          <p:cNvPr id="9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C017A4FC-C00E-AD75-649D-C0FCE3DC2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11" t="10518" r="10485" b="10306"/>
          <a:stretch/>
        </p:blipFill>
        <p:spPr>
          <a:xfrm>
            <a:off x="7931204" y="1661893"/>
            <a:ext cx="2741491" cy="1554354"/>
          </a:xfrm>
        </p:spPr>
      </p:pic>
      <p:pic>
        <p:nvPicPr>
          <p:cNvPr id="11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63DCD2A8-D7D5-CD9E-E987-E5C95D830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09" t="56077" r="31211" b="17956"/>
          <a:stretch/>
        </p:blipFill>
        <p:spPr>
          <a:xfrm>
            <a:off x="1573788" y="2441099"/>
            <a:ext cx="4522358" cy="329321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5E3ED4-4992-9CAB-E8E2-DCF975755B31}"/>
              </a:ext>
            </a:extLst>
          </p:cNvPr>
          <p:cNvCxnSpPr/>
          <p:nvPr/>
        </p:nvCxnSpPr>
        <p:spPr>
          <a:xfrm flipV="1">
            <a:off x="5556916" y="2881513"/>
            <a:ext cx="3764360" cy="111659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F67BA0D-9C54-E3DA-F48E-7947B6D8EC8C}"/>
              </a:ext>
            </a:extLst>
          </p:cNvPr>
          <p:cNvSpPr txBox="1"/>
          <p:nvPr/>
        </p:nvSpPr>
        <p:spPr>
          <a:xfrm>
            <a:off x="813389" y="1517449"/>
            <a:ext cx="40478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ea typeface="Calibri"/>
                <a:cs typeface="Calibri"/>
              </a:rPr>
              <a:t>Biomedical Sensor Board</a:t>
            </a:r>
          </a:p>
        </p:txBody>
      </p:sp>
    </p:spTree>
    <p:extLst>
      <p:ext uri="{BB962C8B-B14F-4D97-AF65-F5344CB8AC3E}">
        <p14:creationId xmlns:p14="http://schemas.microsoft.com/office/powerpoint/2010/main" val="3640869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030B46-EF06-4BFC-7766-7176747B7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CE00F-038F-06A5-714B-BF0DA37B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4A1F1C-4B89-4CE5-2355-A2B82DF4D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Integration Progress</a:t>
            </a:r>
          </a:p>
        </p:txBody>
      </p:sp>
      <p:pic>
        <p:nvPicPr>
          <p:cNvPr id="9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C017A4FC-C00E-AD75-649D-C0FCE3DC2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11" t="10518" r="10485" b="10306"/>
          <a:stretch/>
        </p:blipFill>
        <p:spPr>
          <a:xfrm>
            <a:off x="7931204" y="1661893"/>
            <a:ext cx="2741491" cy="1554354"/>
          </a:xfrm>
        </p:spPr>
      </p:pic>
      <p:pic>
        <p:nvPicPr>
          <p:cNvPr id="11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63DCD2A8-D7D5-CD9E-E987-E5C95D830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204" t="58026" r="46235" b="19172"/>
          <a:stretch/>
        </p:blipFill>
        <p:spPr>
          <a:xfrm>
            <a:off x="813389" y="2140642"/>
            <a:ext cx="5336959" cy="388268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5E3ED4-4992-9CAB-E8E2-DCF975755B31}"/>
              </a:ext>
            </a:extLst>
          </p:cNvPr>
          <p:cNvCxnSpPr>
            <a:cxnSpLocks/>
          </p:cNvCxnSpPr>
          <p:nvPr/>
        </p:nvCxnSpPr>
        <p:spPr>
          <a:xfrm flipV="1">
            <a:off x="4735858" y="2858814"/>
            <a:ext cx="4200324" cy="105448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F67BA0D-9C54-E3DA-F48E-7947B6D8EC8C}"/>
              </a:ext>
            </a:extLst>
          </p:cNvPr>
          <p:cNvSpPr txBox="1"/>
          <p:nvPr/>
        </p:nvSpPr>
        <p:spPr>
          <a:xfrm>
            <a:off x="813389" y="1517449"/>
            <a:ext cx="40478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ea typeface="Calibri"/>
                <a:cs typeface="Calibri"/>
              </a:rPr>
              <a:t>Pressure Sensor</a:t>
            </a:r>
          </a:p>
        </p:txBody>
      </p:sp>
    </p:spTree>
    <p:extLst>
      <p:ext uri="{BB962C8B-B14F-4D97-AF65-F5344CB8AC3E}">
        <p14:creationId xmlns:p14="http://schemas.microsoft.com/office/powerpoint/2010/main" val="1794079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76EFF-940E-93ED-1802-E1D22A1BF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BFDD8A-DDD3-B7D5-8EEF-2FAEA9B1D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1C3DA-0720-3EA6-7551-665037375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DC2C2B-217D-F8BA-5CD2-4D813BCF0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Integration Progress</a:t>
            </a:r>
          </a:p>
        </p:txBody>
      </p:sp>
      <p:pic>
        <p:nvPicPr>
          <p:cNvPr id="9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5E7D8918-07B9-1074-F5B0-D1D4E5BEF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11" t="10518" r="10485" b="10306"/>
          <a:stretch/>
        </p:blipFill>
        <p:spPr>
          <a:xfrm>
            <a:off x="7931204" y="1661893"/>
            <a:ext cx="2741491" cy="1554354"/>
          </a:xfrm>
        </p:spPr>
      </p:pic>
      <p:pic>
        <p:nvPicPr>
          <p:cNvPr id="11" name="Content Placeholder 5" descr="A circuit board with wires and a power cord&#10;&#10;Description automatically generated">
            <a:extLst>
              <a:ext uri="{FF2B5EF4-FFF2-40B4-BE49-F238E27FC236}">
                <a16:creationId xmlns:a16="http://schemas.microsoft.com/office/drawing/2014/main" id="{B28345B9-0E39-78A1-A48E-EDC3BC8E0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36" t="61857" r="59013" b="20708"/>
          <a:stretch/>
        </p:blipFill>
        <p:spPr>
          <a:xfrm>
            <a:off x="1878904" y="2630466"/>
            <a:ext cx="3206664" cy="296866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704312-3AB2-9C1D-F72A-2657D18727D3}"/>
              </a:ext>
            </a:extLst>
          </p:cNvPr>
          <p:cNvCxnSpPr>
            <a:cxnSpLocks/>
          </p:cNvCxnSpPr>
          <p:nvPr/>
        </p:nvCxnSpPr>
        <p:spPr>
          <a:xfrm flipV="1">
            <a:off x="4260797" y="2827283"/>
            <a:ext cx="4462789" cy="108256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4F83CE-CBA0-699C-73C1-D3D4AE022D1C}"/>
              </a:ext>
            </a:extLst>
          </p:cNvPr>
          <p:cNvSpPr txBox="1"/>
          <p:nvPr/>
        </p:nvSpPr>
        <p:spPr>
          <a:xfrm>
            <a:off x="813389" y="1517449"/>
            <a:ext cx="404783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ea typeface="Calibri"/>
                <a:cs typeface="Calibri"/>
              </a:rPr>
              <a:t>CO2 Sensor</a:t>
            </a:r>
          </a:p>
        </p:txBody>
      </p:sp>
    </p:spTree>
    <p:extLst>
      <p:ext uri="{BB962C8B-B14F-4D97-AF65-F5344CB8AC3E}">
        <p14:creationId xmlns:p14="http://schemas.microsoft.com/office/powerpoint/2010/main" val="3086148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EE03F555-E6BC-3D96-16D3-A188E513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/>
          <a:lstStyle/>
          <a:p>
            <a:r>
              <a:rPr lang="en-US"/>
              <a:t>Landon Hicks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BD0CD-F434-E571-A0B4-F66916C1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F2ED1A-B300-435A-BA53-77DD57AF2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/>
          </a:bodyPr>
          <a:lstStyle/>
          <a:p>
            <a:r>
              <a:rPr lang="en-US"/>
              <a:t>PCB Design</a:t>
            </a:r>
          </a:p>
        </p:txBody>
      </p:sp>
      <p:pic>
        <p:nvPicPr>
          <p:cNvPr id="3" name="Picture 2" descr="A diagram of a circuit board&#10;&#10;Description automatically generated">
            <a:extLst>
              <a:ext uri="{FF2B5EF4-FFF2-40B4-BE49-F238E27FC236}">
                <a16:creationId xmlns:a16="http://schemas.microsoft.com/office/drawing/2014/main" id="{72306536-F561-D064-C62B-AD2CD8C1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931" y="1484882"/>
            <a:ext cx="5016010" cy="46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68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F54EB-6593-8271-8CE0-F3FC3174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Cloutier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D0F99-D1F4-6A62-6D12-6423B51E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7F7007-E624-C880-B708-92044E63C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677656" cy="960276"/>
          </a:xfrm>
        </p:spPr>
        <p:txBody>
          <a:bodyPr/>
          <a:lstStyle/>
          <a:p>
            <a:r>
              <a:rPr lang="en-US" sz="3600"/>
              <a:t>Spring Work Breakdown Structure</a:t>
            </a:r>
            <a:endParaRPr lang="en-US" sz="3600" b="0"/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2AA9F933-2FAF-9226-3105-2BEA806B89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5463374"/>
              </p:ext>
            </p:extLst>
          </p:nvPr>
        </p:nvGraphicFramePr>
        <p:xfrm>
          <a:off x="736092" y="1434408"/>
          <a:ext cx="9633204" cy="4530705"/>
        </p:xfrm>
        <a:graphic>
          <a:graphicData uri="http://schemas.openxmlformats.org/drawingml/2006/table">
            <a:tbl>
              <a:tblPr/>
              <a:tblGrid>
                <a:gridCol w="1314093">
                  <a:extLst>
                    <a:ext uri="{9D8B030D-6E8A-4147-A177-3AD203B41FA5}">
                      <a16:colId xmlns:a16="http://schemas.microsoft.com/office/drawing/2014/main" val="1772466201"/>
                    </a:ext>
                  </a:extLst>
                </a:gridCol>
                <a:gridCol w="5204055">
                  <a:extLst>
                    <a:ext uri="{9D8B030D-6E8A-4147-A177-3AD203B41FA5}">
                      <a16:colId xmlns:a16="http://schemas.microsoft.com/office/drawing/2014/main" val="2617357600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899410914"/>
                    </a:ext>
                  </a:extLst>
                </a:gridCol>
                <a:gridCol w="538480">
                  <a:extLst>
                    <a:ext uri="{9D8B030D-6E8A-4147-A177-3AD203B41FA5}">
                      <a16:colId xmlns:a16="http://schemas.microsoft.com/office/drawing/2014/main" val="1462702373"/>
                    </a:ext>
                  </a:extLst>
                </a:gridCol>
                <a:gridCol w="670560">
                  <a:extLst>
                    <a:ext uri="{9D8B030D-6E8A-4147-A177-3AD203B41FA5}">
                      <a16:colId xmlns:a16="http://schemas.microsoft.com/office/drawing/2014/main" val="2012051940"/>
                    </a:ext>
                  </a:extLst>
                </a:gridCol>
                <a:gridCol w="717296">
                  <a:extLst>
                    <a:ext uri="{9D8B030D-6E8A-4147-A177-3AD203B41FA5}">
                      <a16:colId xmlns:a16="http://schemas.microsoft.com/office/drawing/2014/main" val="3022701461"/>
                    </a:ext>
                  </a:extLst>
                </a:gridCol>
              </a:tblGrid>
              <a:tr h="15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Tasks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Description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Assigned to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Progress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Start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Due Date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130067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Updated BOM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Include additional items needed to the BOM and send to Dr. Hooker for purchasing.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Evan Cloutier, Austin Roberts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1/8/2024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1/15/2024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155082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Abstract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Create an abstract discussing motivations and goals of the project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Evan Cloutier, Austin Roberts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1/22/2024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961986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VDR 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Update of Fall progress &amp; future work.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99%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1/22/2024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2/9/2024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251727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PCB Design &amp; Ordering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Design a PCB that can house all sensors and connections.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Landon Hicks, Nicholas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Billmire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2/5/2024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2/22/2024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955676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VDR 5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Initial prototype presentation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2/12/2024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~3 weeks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365331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Interfacing sensors with MCU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Create an initial prototype of sensor connections and gather data.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Austin Roberts, Jada Davis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2/1/2024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3/1/2024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88433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Software design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Write the software for our design and format parameters like threshold values, alarms, and display values.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Jada Davis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2/12/2024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3/1/2024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741553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Testing Documentation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Create testing documentation. This will enable efficient and thorough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testing of our design.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Dallas Toth, Evan Cloutier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2/19/2024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3/1/2024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379443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Integrate sensors in the sock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Synthesize the final, wearable design as described in our scope.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Landon Hicks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377685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Begin Testing Procedures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Complete testing procedures per standards given in the documentation.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Dallas Toth, Evan Cloutier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3/1/2024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023567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Create Website</a:t>
                      </a: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Create website to demonstrate our project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Evan Cloutier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20%</a:t>
                      </a: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2/1/24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119470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Final Presentation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Prepare and present a final product that solves our problem.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After VDR 5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149544"/>
                  </a:ext>
                </a:extLst>
              </a:tr>
              <a:tr h="1158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Final Demonstration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Provide a technical demonstration of our design to faculty involved in the project. 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This will be the last thing that we do.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4952" marR="4952" marT="4952" marB="2376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854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8600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880710-A025-F4D3-C7E5-70F6A0DF2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28B6AB-69F7-C3CE-2AB3-63651615A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CD4BE-2AB2-0946-E099-959AC9A87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6746A1-6940-9658-6674-0D0C6C396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31343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7E91482-6119-D665-1B34-DC438710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Backup Slides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CCFA1-E92D-0556-5902-8D84E073FA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BC3426-83BD-28FF-BA17-3D1E091E3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E3564-AC10-7763-9FF7-AECA4F181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38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3E30505-295E-B843-FFA9-B5212A55A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68D9B8-F9D7-D816-7ED4-53764B7BF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225E1-5E92-6E1C-D567-4BBDEA17D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88B4D-F807-476E-D9AA-7F31279C2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81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EB9192-5AB8-2A2D-9671-D845D43C5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514350" indent="-514350">
              <a:buAutoNum type="arabicPeriod"/>
            </a:pPr>
            <a:r>
              <a:rPr lang="en-US">
                <a:cs typeface="Calibri"/>
              </a:rPr>
              <a:t>Team Introductions</a:t>
            </a:r>
            <a:endParaRPr lang="en-US"/>
          </a:p>
          <a:p>
            <a:pPr marL="514350" indent="-514350">
              <a:buAutoNum type="arabicPeriod"/>
            </a:pPr>
            <a:r>
              <a:rPr lang="en-US">
                <a:cs typeface="Calibri"/>
              </a:rPr>
              <a:t>Summary of Project</a:t>
            </a:r>
            <a:endParaRPr lang="en-US">
              <a:ea typeface="Calibri"/>
              <a:cs typeface="Calibri"/>
            </a:endParaRPr>
          </a:p>
          <a:p>
            <a:pPr marL="514350" indent="-514350">
              <a:buAutoNum type="arabicPeriod"/>
            </a:pPr>
            <a:r>
              <a:rPr lang="en-US">
                <a:cs typeface="Calibri"/>
              </a:rPr>
              <a:t>Current Prototype State</a:t>
            </a:r>
            <a:endParaRPr lang="en-US">
              <a:ea typeface="Calibri"/>
              <a:cs typeface="Calibri"/>
            </a:endParaRPr>
          </a:p>
          <a:p>
            <a:pPr marL="514350" indent="-514350">
              <a:buAutoNum type="arabicPeriod"/>
            </a:pPr>
            <a:r>
              <a:rPr lang="en-US">
                <a:ea typeface="Calibri"/>
                <a:cs typeface="Calibri"/>
              </a:rPr>
              <a:t>Sensor Integration Progress</a:t>
            </a:r>
          </a:p>
          <a:p>
            <a:pPr marL="514350" indent="-514350">
              <a:buAutoNum type="arabicPeriod"/>
            </a:pPr>
            <a:r>
              <a:rPr lang="en-US">
                <a:cs typeface="Calibri"/>
              </a:rPr>
              <a:t>PCB Design Progress</a:t>
            </a:r>
            <a:endParaRPr lang="en-US">
              <a:ea typeface="Calibri"/>
              <a:cs typeface="Calibri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>
                <a:cs typeface="Calibri"/>
              </a:rPr>
              <a:t>Spring Work Breakdown Structure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>
              <a:buAutoNum type="arabicPeriod"/>
            </a:pPr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0D781-19F3-2792-4FB9-582B40027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50AA8-2542-B645-41DD-E82A64BBE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dirty="0" smtClean="0"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EDDE73-611C-5C03-BB07-FD6B997D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512364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A69E82B-5D70-A468-055D-4C23326C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EE095-8C41-92BB-283D-DDBCFF0F8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14F4C-B16C-A647-EFF4-87E55005F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86366-96B0-10F0-D2C9-7FCE03108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93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7560D32-08F4-2CEA-A7F2-33E4EFA1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EE095-8C41-92BB-283D-DDBCFF0F8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C5C21-29E8-D934-3671-70487A9C7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028AA-1C56-B49D-24DF-CFEF34FB6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92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7D2E-E925-EA86-4AA6-85ABB356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671BC-3800-E467-21A4-DD5A152B2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r>
              <a:rPr lang="en-US"/>
              <a:t>Mix and match the backgrounds as shown in this template or just use one throughout.</a:t>
            </a:r>
          </a:p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20E3B-A1AB-5130-7042-92DF0A7C6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63941-8936-8D0B-975F-DEBA4452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42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7D2E-E925-EA86-4AA6-85ABB356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Slide Headline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671BC-3800-E467-21A4-DD5A152B2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Try to keep text at 16 pt minimum.</a:t>
            </a:r>
          </a:p>
          <a:p>
            <a:r>
              <a:rPr lang="en-US"/>
              <a:t>Try to put as few words as possible on the slide if you’re using for a presentation.</a:t>
            </a:r>
          </a:p>
          <a:p>
            <a:r>
              <a:rPr lang="en-US"/>
              <a:t>Mix and match the backgrounds as shown in this template or just use one throughout.</a:t>
            </a:r>
          </a:p>
          <a:p>
            <a:r>
              <a:rPr lang="en-US"/>
              <a:t>You can put department/unit logos in slide master at  Horizontal 0.89” Vertical 6.44” From top left corner</a:t>
            </a:r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4388C27-82F8-0D08-63D3-89FAC093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F923050-5DB4-39DC-8B32-166E73808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 descr="A group of circular logos&#10;&#10;Description automatically generated">
            <a:extLst>
              <a:ext uri="{FF2B5EF4-FFF2-40B4-BE49-F238E27FC236}">
                <a16:creationId xmlns:a16="http://schemas.microsoft.com/office/drawing/2014/main" id="{2762F2B2-BD1A-0CE7-EED6-66BC9C42C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16" y="5888736"/>
            <a:ext cx="3462535" cy="505969"/>
          </a:xfrm>
          <a:prstGeom prst="rect">
            <a:avLst/>
          </a:prstGeom>
        </p:spPr>
      </p:pic>
      <p:pic>
        <p:nvPicPr>
          <p:cNvPr id="9" name="Picture 8" descr="A group of circular logos&#10;&#10;Description automatically generated">
            <a:extLst>
              <a:ext uri="{FF2B5EF4-FFF2-40B4-BE49-F238E27FC236}">
                <a16:creationId xmlns:a16="http://schemas.microsoft.com/office/drawing/2014/main" id="{00033C7C-76AE-C382-7C20-9A76ADD7F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8449" y="5307971"/>
            <a:ext cx="3432055" cy="509017"/>
          </a:xfrm>
          <a:prstGeom prst="rect">
            <a:avLst/>
          </a:prstGeom>
        </p:spPr>
      </p:pic>
      <p:pic>
        <p:nvPicPr>
          <p:cNvPr id="11" name="Picture 10" descr="A group of circular logos&#10;&#10;Description automatically generated">
            <a:extLst>
              <a:ext uri="{FF2B5EF4-FFF2-40B4-BE49-F238E27FC236}">
                <a16:creationId xmlns:a16="http://schemas.microsoft.com/office/drawing/2014/main" id="{37EAA836-B1CF-1CA3-8494-B5B495E06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2602" y="5888736"/>
            <a:ext cx="3499111" cy="509017"/>
          </a:xfrm>
          <a:prstGeom prst="rect">
            <a:avLst/>
          </a:prstGeom>
        </p:spPr>
      </p:pic>
      <p:pic>
        <p:nvPicPr>
          <p:cNvPr id="13" name="Picture 12" descr="A group of logos on a black background&#10;&#10;Description automatically generated">
            <a:extLst>
              <a:ext uri="{FF2B5EF4-FFF2-40B4-BE49-F238E27FC236}">
                <a16:creationId xmlns:a16="http://schemas.microsoft.com/office/drawing/2014/main" id="{1F41247E-4869-4B2E-EF9D-14750F4633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3811" y="5307971"/>
            <a:ext cx="3038862" cy="509017"/>
          </a:xfrm>
          <a:prstGeom prst="rect">
            <a:avLst/>
          </a:prstGeom>
        </p:spPr>
      </p:pic>
      <p:pic>
        <p:nvPicPr>
          <p:cNvPr id="15" name="Picture 14" descr="A group of logos with text&#10;&#10;Description automatically generated">
            <a:extLst>
              <a:ext uri="{FF2B5EF4-FFF2-40B4-BE49-F238E27FC236}">
                <a16:creationId xmlns:a16="http://schemas.microsoft.com/office/drawing/2014/main" id="{E48AC7E8-BFC9-2DCB-3892-33C7703A89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4770" y="5888736"/>
            <a:ext cx="2883414" cy="50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37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83DDBD5-F4AD-C0F8-62E9-B18E1A40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B5314-6557-CFA9-69C4-4CD8BF1C6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2CAA6-39DA-A9AA-B3A3-0253FC11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191508-FE6A-2739-A54C-A4646490F7D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144000" cy="4346575"/>
          </a:xfrm>
        </p:spPr>
        <p:txBody>
          <a:bodyPr/>
          <a:lstStyle/>
          <a:p>
            <a:r>
              <a:rPr lang="en-US" sz="1000">
                <a:cs typeface="Times New Roman" panose="02020603050405020304" pitchFamily="18" charset="0"/>
              </a:rPr>
              <a:t>This is 10-point</a:t>
            </a:r>
          </a:p>
          <a:p>
            <a:r>
              <a:rPr lang="en-US" sz="1500">
                <a:cs typeface="Times New Roman" panose="02020603050405020304" pitchFamily="18" charset="0"/>
              </a:rPr>
              <a:t>This is 15–point Times</a:t>
            </a:r>
          </a:p>
          <a:p>
            <a:r>
              <a:rPr lang="en-US" sz="2000">
                <a:cs typeface="Times New Roman" panose="02020603050405020304" pitchFamily="18" charset="0"/>
              </a:rPr>
              <a:t>This is 20–point </a:t>
            </a:r>
          </a:p>
          <a:p>
            <a:r>
              <a:rPr lang="en-US" sz="2500">
                <a:cs typeface="Times New Roman" panose="02020603050405020304" pitchFamily="18" charset="0"/>
              </a:rPr>
              <a:t>This is 25–point</a:t>
            </a:r>
          </a:p>
          <a:p>
            <a:r>
              <a:rPr lang="en-US" sz="3000">
                <a:cs typeface="Times New Roman" panose="02020603050405020304" pitchFamily="18" charset="0"/>
              </a:rPr>
              <a:t>This is 30–point</a:t>
            </a:r>
          </a:p>
          <a:p>
            <a:r>
              <a:rPr lang="en-US" sz="3500">
                <a:cs typeface="Times New Roman" panose="02020603050405020304" pitchFamily="18" charset="0"/>
              </a:rPr>
              <a:t>This is 35–point</a:t>
            </a:r>
          </a:p>
          <a:p>
            <a:r>
              <a:rPr lang="en-US" sz="4000">
                <a:cs typeface="Times New Roman" panose="02020603050405020304" pitchFamily="18" charset="0"/>
              </a:rPr>
              <a:t>This is 40–point</a:t>
            </a:r>
          </a:p>
          <a:p>
            <a:r>
              <a:rPr lang="en-US" sz="5000">
                <a:cs typeface="Times New Roman" panose="02020603050405020304" pitchFamily="18" charset="0"/>
              </a:rPr>
              <a:t>This is 50–point</a:t>
            </a:r>
          </a:p>
          <a:p>
            <a:r>
              <a:rPr lang="en-US" sz="6000">
                <a:cs typeface="Times New Roman" panose="02020603050405020304" pitchFamily="18" charset="0"/>
              </a:rPr>
              <a:t>This is 60–point</a:t>
            </a:r>
          </a:p>
          <a:p>
            <a:r>
              <a:rPr lang="en-US" sz="7200">
                <a:cs typeface="Times New Roman" panose="02020603050405020304" pitchFamily="18" charset="0"/>
              </a:rPr>
              <a:t>This is 72–point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310254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00E79C-1FFA-ED60-9F32-5D714226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College of Engineering Color Palette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51149-ADCE-589D-F0CE-DEE40BEF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5E775-733A-DFBF-FD27-84FF8D868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25</a:t>
            </a:fld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8CEF3AF-B294-C1BD-00F5-27105F1D5417}"/>
              </a:ext>
            </a:extLst>
          </p:cNvPr>
          <p:cNvGrpSpPr/>
          <p:nvPr/>
        </p:nvGrpSpPr>
        <p:grpSpPr>
          <a:xfrm>
            <a:off x="726948" y="3457771"/>
            <a:ext cx="2214949" cy="1376065"/>
            <a:chOff x="813816" y="3548191"/>
            <a:chExt cx="2214949" cy="137606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99108F-E912-35ED-35EA-F98C0096E6A8}"/>
                </a:ext>
              </a:extLst>
            </p:cNvPr>
            <p:cNvSpPr txBox="1"/>
            <p:nvPr/>
          </p:nvSpPr>
          <p:spPr>
            <a:xfrm>
              <a:off x="813816" y="4462591"/>
              <a:ext cx="64767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Fang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Orange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6D0CA7-DF62-1574-73F4-A869EAC9B818}"/>
                </a:ext>
              </a:extLst>
            </p:cNvPr>
            <p:cNvSpPr txBox="1"/>
            <p:nvPr/>
          </p:nvSpPr>
          <p:spPr>
            <a:xfrm>
              <a:off x="1728216" y="3548191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238, 118, 36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#EE7624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CMYK:2, 66, 99, 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21A2C9-F1B8-2DA5-F53E-12DAF668F2DC}"/>
                </a:ext>
              </a:extLst>
            </p:cNvPr>
            <p:cNvSpPr/>
            <p:nvPr/>
          </p:nvSpPr>
          <p:spPr>
            <a:xfrm>
              <a:off x="813816" y="3548191"/>
              <a:ext cx="914400" cy="914400"/>
            </a:xfrm>
            <a:prstGeom prst="rect">
              <a:avLst/>
            </a:prstGeom>
            <a:solidFill>
              <a:srgbClr val="EE76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CB5FBA2-8AE7-4580-4724-D27539910638}"/>
              </a:ext>
            </a:extLst>
          </p:cNvPr>
          <p:cNvGrpSpPr/>
          <p:nvPr/>
        </p:nvGrpSpPr>
        <p:grpSpPr>
          <a:xfrm>
            <a:off x="3502514" y="3457771"/>
            <a:ext cx="2334277" cy="1200329"/>
            <a:chOff x="3698263" y="5077310"/>
            <a:chExt cx="2334277" cy="120032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8C18170-F47E-2C2C-A75A-08DAB670C526}"/>
                </a:ext>
              </a:extLst>
            </p:cNvPr>
            <p:cNvSpPr/>
            <p:nvPr/>
          </p:nvSpPr>
          <p:spPr>
            <a:xfrm>
              <a:off x="3698263" y="5077310"/>
              <a:ext cx="914400" cy="914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5EBF460-96EF-EEF1-2694-568119F86A8C}"/>
                </a:ext>
              </a:extLst>
            </p:cNvPr>
            <p:cNvSpPr txBox="1"/>
            <p:nvPr/>
          </p:nvSpPr>
          <p:spPr>
            <a:xfrm>
              <a:off x="3698263" y="5996175"/>
              <a:ext cx="57394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White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D41AD1-0181-BA37-8138-9FA849C8DBDF}"/>
                </a:ext>
              </a:extLst>
            </p:cNvPr>
            <p:cNvSpPr txBox="1"/>
            <p:nvPr/>
          </p:nvSpPr>
          <p:spPr>
            <a:xfrm>
              <a:off x="4612664" y="5077310"/>
              <a:ext cx="141987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PMS 000C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255, 255, 255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#FFFFFF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0, 0, 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F751E7-DD89-EC17-F17B-38CCEE19D726}"/>
              </a:ext>
            </a:extLst>
          </p:cNvPr>
          <p:cNvGrpSpPr/>
          <p:nvPr/>
        </p:nvGrpSpPr>
        <p:grpSpPr>
          <a:xfrm>
            <a:off x="3502514" y="2020824"/>
            <a:ext cx="2195521" cy="1200329"/>
            <a:chOff x="813816" y="5074209"/>
            <a:chExt cx="2195521" cy="120032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47C730E-ECA7-4F05-CCC3-54218DE049F3}"/>
                </a:ext>
              </a:extLst>
            </p:cNvPr>
            <p:cNvSpPr/>
            <p:nvPr/>
          </p:nvSpPr>
          <p:spPr>
            <a:xfrm>
              <a:off x="813816" y="5074209"/>
              <a:ext cx="914400" cy="914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020829-0E95-DD9B-714C-11D6FFBF799B}"/>
                </a:ext>
              </a:extLst>
            </p:cNvPr>
            <p:cNvSpPr txBox="1"/>
            <p:nvPr/>
          </p:nvSpPr>
          <p:spPr>
            <a:xfrm>
              <a:off x="813816" y="5996175"/>
              <a:ext cx="5229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Black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EA4394-CC9D-6FBB-FA26-706076D0B467}"/>
                </a:ext>
              </a:extLst>
            </p:cNvPr>
            <p:cNvSpPr txBox="1"/>
            <p:nvPr/>
          </p:nvSpPr>
          <p:spPr>
            <a:xfrm>
              <a:off x="1728217" y="5074209"/>
              <a:ext cx="128112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Black 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0, 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#000000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CMYK:0, 0, 0, 100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C8B1F45-3E30-2793-7D29-688626F81CE2}"/>
              </a:ext>
            </a:extLst>
          </p:cNvPr>
          <p:cNvGrpSpPr/>
          <p:nvPr/>
        </p:nvGrpSpPr>
        <p:grpSpPr>
          <a:xfrm>
            <a:off x="726948" y="2020824"/>
            <a:ext cx="2380763" cy="1200329"/>
            <a:chOff x="813817" y="2011729"/>
            <a:chExt cx="2380763" cy="120032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045287-B2F2-024E-BF22-C50C5657B42C}"/>
                </a:ext>
              </a:extLst>
            </p:cNvPr>
            <p:cNvSpPr txBox="1"/>
            <p:nvPr/>
          </p:nvSpPr>
          <p:spPr>
            <a:xfrm>
              <a:off x="813817" y="2933695"/>
              <a:ext cx="6244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Garnet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E68166-254D-0205-3782-F4F28D154D36}"/>
                </a:ext>
              </a:extLst>
            </p:cNvPr>
            <p:cNvSpPr txBox="1"/>
            <p:nvPr/>
          </p:nvSpPr>
          <p:spPr>
            <a:xfrm>
              <a:off x="1728217" y="2011729"/>
              <a:ext cx="1466363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Pantone: PMS 195 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120, 47, 64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#782F40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CMYK:19, 90, 50, 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D49C78-148F-ADF9-04DD-1E8FBB32EAD7}"/>
                </a:ext>
              </a:extLst>
            </p:cNvPr>
            <p:cNvSpPr/>
            <p:nvPr/>
          </p:nvSpPr>
          <p:spPr>
            <a:xfrm>
              <a:off x="813817" y="2011729"/>
              <a:ext cx="914400" cy="914400"/>
            </a:xfrm>
            <a:prstGeom prst="rect">
              <a:avLst/>
            </a:prstGeom>
            <a:solidFill>
              <a:srgbClr val="782F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36567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00E79C-1FFA-ED60-9F32-5D714226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/>
          <a:lstStyle/>
          <a:p>
            <a:r>
              <a:rPr lang="en-US"/>
              <a:t>Accent Color Palette</a:t>
            </a:r>
          </a:p>
        </p:txBody>
      </p: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4273B565-5CD0-FCEF-5E90-E7416D7DC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DF8F76D7-4CC7-0CE6-2388-24F61441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26</a:t>
            </a:fld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229FD4-8C3B-7907-1579-308E6D9B13AB}"/>
              </a:ext>
            </a:extLst>
          </p:cNvPr>
          <p:cNvGrpSpPr/>
          <p:nvPr/>
        </p:nvGrpSpPr>
        <p:grpSpPr>
          <a:xfrm>
            <a:off x="726948" y="2011729"/>
            <a:ext cx="2057855" cy="1191399"/>
            <a:chOff x="6566680" y="5081775"/>
            <a:chExt cx="2057855" cy="11913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A98FD-E663-8232-9317-7F915715D15A}"/>
                </a:ext>
              </a:extLst>
            </p:cNvPr>
            <p:cNvSpPr/>
            <p:nvPr/>
          </p:nvSpPr>
          <p:spPr>
            <a:xfrm>
              <a:off x="6566680" y="5081775"/>
              <a:ext cx="914400" cy="9144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D029BD-E9F1-4027-E920-4D90F619D451}"/>
                </a:ext>
              </a:extLst>
            </p:cNvPr>
            <p:cNvSpPr txBox="1"/>
            <p:nvPr/>
          </p:nvSpPr>
          <p:spPr>
            <a:xfrm>
              <a:off x="6566680" y="5996175"/>
              <a:ext cx="881267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Tardis Blue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8DF581-1E7B-D43C-FEDB-EAAD386C6209}"/>
                </a:ext>
              </a:extLst>
            </p:cNvPr>
            <p:cNvSpPr txBox="1"/>
            <p:nvPr/>
          </p:nvSpPr>
          <p:spPr>
            <a:xfrm>
              <a:off x="7481080" y="5081775"/>
              <a:ext cx="114345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59, 111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#003B6F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CB5FBA2-8AE7-4580-4724-D27539910638}"/>
              </a:ext>
            </a:extLst>
          </p:cNvPr>
          <p:cNvGrpSpPr/>
          <p:nvPr/>
        </p:nvGrpSpPr>
        <p:grpSpPr>
          <a:xfrm>
            <a:off x="3558551" y="5081093"/>
            <a:ext cx="2214950" cy="1195864"/>
            <a:chOff x="3698263" y="5077310"/>
            <a:chExt cx="2214950" cy="119586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8C18170-F47E-2C2C-A75A-08DAB670C526}"/>
                </a:ext>
              </a:extLst>
            </p:cNvPr>
            <p:cNvSpPr/>
            <p:nvPr/>
          </p:nvSpPr>
          <p:spPr>
            <a:xfrm>
              <a:off x="3698263" y="5077310"/>
              <a:ext cx="914400" cy="914400"/>
            </a:xfrm>
            <a:prstGeom prst="rect">
              <a:avLst/>
            </a:prstGeom>
            <a:solidFill>
              <a:srgbClr val="40E0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5EBF460-96EF-EEF1-2694-568119F86A8C}"/>
                </a:ext>
              </a:extLst>
            </p:cNvPr>
            <p:cNvSpPr txBox="1"/>
            <p:nvPr/>
          </p:nvSpPr>
          <p:spPr>
            <a:xfrm>
              <a:off x="3698263" y="5996175"/>
              <a:ext cx="81612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Turquoise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D41AD1-0181-BA37-8138-9FA849C8DBDF}"/>
                </a:ext>
              </a:extLst>
            </p:cNvPr>
            <p:cNvSpPr txBox="1"/>
            <p:nvPr/>
          </p:nvSpPr>
          <p:spPr>
            <a:xfrm>
              <a:off x="4612664" y="5077310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64, 224, 208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#40E0D0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8E79F3-56A4-139F-CA95-FB234476AD5C}"/>
              </a:ext>
            </a:extLst>
          </p:cNvPr>
          <p:cNvGrpSpPr/>
          <p:nvPr/>
        </p:nvGrpSpPr>
        <p:grpSpPr>
          <a:xfrm>
            <a:off x="6566679" y="5081093"/>
            <a:ext cx="2136402" cy="1198965"/>
            <a:chOff x="726948" y="5074209"/>
            <a:chExt cx="2136402" cy="119896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47C730E-ECA7-4F05-CCC3-54218DE049F3}"/>
                </a:ext>
              </a:extLst>
            </p:cNvPr>
            <p:cNvSpPr/>
            <p:nvPr/>
          </p:nvSpPr>
          <p:spPr>
            <a:xfrm>
              <a:off x="726948" y="5074209"/>
              <a:ext cx="914400" cy="914400"/>
            </a:xfrm>
            <a:prstGeom prst="rect">
              <a:avLst/>
            </a:prstGeom>
            <a:solidFill>
              <a:srgbClr val="FF8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020829-0E95-DD9B-714C-11D6FFBF799B}"/>
                </a:ext>
              </a:extLst>
            </p:cNvPr>
            <p:cNvSpPr txBox="1"/>
            <p:nvPr/>
          </p:nvSpPr>
          <p:spPr>
            <a:xfrm>
              <a:off x="726948" y="5996175"/>
              <a:ext cx="12927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American Orange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EA4394-CC9D-6FBB-FA26-706076D0B467}"/>
                </a:ext>
              </a:extLst>
            </p:cNvPr>
            <p:cNvSpPr txBox="1"/>
            <p:nvPr/>
          </p:nvSpPr>
          <p:spPr>
            <a:xfrm>
              <a:off x="1641349" y="5074209"/>
              <a:ext cx="1222001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255, 139, 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#FF8B00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2495DF6-79CB-47DA-E912-E7FB138F5E58}"/>
              </a:ext>
            </a:extLst>
          </p:cNvPr>
          <p:cNvGrpSpPr/>
          <p:nvPr/>
        </p:nvGrpSpPr>
        <p:grpSpPr>
          <a:xfrm>
            <a:off x="726948" y="3546752"/>
            <a:ext cx="2394292" cy="1191399"/>
            <a:chOff x="726948" y="3546752"/>
            <a:chExt cx="2394292" cy="119139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99108F-E912-35ED-35EA-F98C0096E6A8}"/>
                </a:ext>
              </a:extLst>
            </p:cNvPr>
            <p:cNvSpPr txBox="1"/>
            <p:nvPr/>
          </p:nvSpPr>
          <p:spPr>
            <a:xfrm>
              <a:off x="726948" y="4461152"/>
              <a:ext cx="9165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Rubine Red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6D0CA7-DF62-1574-73F4-A869EAC9B818}"/>
                </a:ext>
              </a:extLst>
            </p:cNvPr>
            <p:cNvSpPr txBox="1"/>
            <p:nvPr/>
          </p:nvSpPr>
          <p:spPr>
            <a:xfrm>
              <a:off x="1641348" y="3546752"/>
              <a:ext cx="1479892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206, 0, 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#CE0058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100, 43, 12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821A2C9-F1B8-2DA5-F53E-12DAF668F2DC}"/>
                </a:ext>
              </a:extLst>
            </p:cNvPr>
            <p:cNvSpPr/>
            <p:nvPr/>
          </p:nvSpPr>
          <p:spPr>
            <a:xfrm>
              <a:off x="726948" y="3546752"/>
              <a:ext cx="914400" cy="9144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DA38E28-8140-BF3F-9F1A-A8018F6B7B82}"/>
              </a:ext>
            </a:extLst>
          </p:cNvPr>
          <p:cNvGrpSpPr/>
          <p:nvPr/>
        </p:nvGrpSpPr>
        <p:grpSpPr>
          <a:xfrm>
            <a:off x="726948" y="5081093"/>
            <a:ext cx="2222965" cy="1195864"/>
            <a:chOff x="3690247" y="3543726"/>
            <a:chExt cx="2222965" cy="119586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20A934-93AB-9180-AB68-AD81C1104679}"/>
                </a:ext>
              </a:extLst>
            </p:cNvPr>
            <p:cNvSpPr/>
            <p:nvPr/>
          </p:nvSpPr>
          <p:spPr>
            <a:xfrm>
              <a:off x="3690247" y="3543726"/>
              <a:ext cx="914400" cy="914400"/>
            </a:xfrm>
            <a:prstGeom prst="rect">
              <a:avLst/>
            </a:prstGeom>
            <a:solidFill>
              <a:srgbClr val="4892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40B36D-381E-1561-3E5D-EA529810F4E3}"/>
                </a:ext>
              </a:extLst>
            </p:cNvPr>
            <p:cNvSpPr txBox="1"/>
            <p:nvPr/>
          </p:nvSpPr>
          <p:spPr>
            <a:xfrm>
              <a:off x="3690247" y="4462591"/>
              <a:ext cx="7470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Asagi-iro</a:t>
              </a:r>
              <a:endPara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DE07C98-ED7D-E3FF-489A-FE708B784983}"/>
                </a:ext>
              </a:extLst>
            </p:cNvPr>
            <p:cNvSpPr txBox="1"/>
            <p:nvPr/>
          </p:nvSpPr>
          <p:spPr>
            <a:xfrm>
              <a:off x="4612663" y="3543726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72, 146, 155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#48929b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CE65EA5-C26C-30C6-B186-07D6B078F79C}"/>
              </a:ext>
            </a:extLst>
          </p:cNvPr>
          <p:cNvGrpSpPr/>
          <p:nvPr/>
        </p:nvGrpSpPr>
        <p:grpSpPr>
          <a:xfrm>
            <a:off x="6566679" y="3550535"/>
            <a:ext cx="2293495" cy="1191399"/>
            <a:chOff x="6566679" y="3548191"/>
            <a:chExt cx="2293495" cy="119139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64BB85-8C6D-2A6D-1ADF-BDD1B80CCD13}"/>
                </a:ext>
              </a:extLst>
            </p:cNvPr>
            <p:cNvSpPr/>
            <p:nvPr/>
          </p:nvSpPr>
          <p:spPr>
            <a:xfrm>
              <a:off x="6566679" y="3548191"/>
              <a:ext cx="914400" cy="914400"/>
            </a:xfrm>
            <a:prstGeom prst="rect">
              <a:avLst/>
            </a:prstGeom>
            <a:solidFill>
              <a:srgbClr val="DCDC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6D66C3-8068-2CAE-509B-9BB1C6BF1F51}"/>
                </a:ext>
              </a:extLst>
            </p:cNvPr>
            <p:cNvSpPr txBox="1"/>
            <p:nvPr/>
          </p:nvSpPr>
          <p:spPr>
            <a:xfrm>
              <a:off x="6566679" y="4462591"/>
              <a:ext cx="84324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Gainsboro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714A678-45AD-BAB6-5271-DEF2141ED01A}"/>
                </a:ext>
              </a:extLst>
            </p:cNvPr>
            <p:cNvSpPr txBox="1"/>
            <p:nvPr/>
          </p:nvSpPr>
          <p:spPr>
            <a:xfrm>
              <a:off x="7481079" y="3548191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220, 220, 220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#DCDCDC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60DA90D-5162-90AF-F50D-B04C1206ACDC}"/>
              </a:ext>
            </a:extLst>
          </p:cNvPr>
          <p:cNvGrpSpPr/>
          <p:nvPr/>
        </p:nvGrpSpPr>
        <p:grpSpPr>
          <a:xfrm>
            <a:off x="3558551" y="2019295"/>
            <a:ext cx="2214950" cy="1191399"/>
            <a:chOff x="3698263" y="2019295"/>
            <a:chExt cx="2214950" cy="119139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5092876-A0BD-0F71-2AD1-9E94904F567E}"/>
                </a:ext>
              </a:extLst>
            </p:cNvPr>
            <p:cNvSpPr/>
            <p:nvPr/>
          </p:nvSpPr>
          <p:spPr>
            <a:xfrm>
              <a:off x="3698263" y="2019295"/>
              <a:ext cx="914400" cy="9144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091FB5E-8A39-BE29-6938-B3A9C77B4E77}"/>
                </a:ext>
              </a:extLst>
            </p:cNvPr>
            <p:cNvSpPr txBox="1"/>
            <p:nvPr/>
          </p:nvSpPr>
          <p:spPr>
            <a:xfrm>
              <a:off x="3698263" y="2933695"/>
              <a:ext cx="48763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Corn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97569E-370D-2A91-B253-81EE95E2A0C6}"/>
                </a:ext>
              </a:extLst>
            </p:cNvPr>
            <p:cNvSpPr txBox="1"/>
            <p:nvPr/>
          </p:nvSpPr>
          <p:spPr>
            <a:xfrm>
              <a:off x="4612664" y="2019295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251, 236, 93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#FBEC5D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8DC52F6-7843-7FF9-13CC-D53F4FBCB2E5}"/>
              </a:ext>
            </a:extLst>
          </p:cNvPr>
          <p:cNvGrpSpPr/>
          <p:nvPr/>
        </p:nvGrpSpPr>
        <p:grpSpPr>
          <a:xfrm>
            <a:off x="6566679" y="2019295"/>
            <a:ext cx="2293495" cy="1191399"/>
            <a:chOff x="6566680" y="2019295"/>
            <a:chExt cx="2293495" cy="11913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FCDC829-921B-3DC5-AE1D-2537A7561F34}"/>
                </a:ext>
              </a:extLst>
            </p:cNvPr>
            <p:cNvSpPr/>
            <p:nvPr/>
          </p:nvSpPr>
          <p:spPr>
            <a:xfrm>
              <a:off x="6566680" y="2019295"/>
              <a:ext cx="914400" cy="914400"/>
            </a:xfrm>
            <a:prstGeom prst="rect">
              <a:avLst/>
            </a:prstGeom>
            <a:solidFill>
              <a:srgbClr val="DBD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B97F5E-CCEF-400D-EF8C-69532EDCEB25}"/>
                </a:ext>
              </a:extLst>
            </p:cNvPr>
            <p:cNvSpPr txBox="1"/>
            <p:nvPr/>
          </p:nvSpPr>
          <p:spPr>
            <a:xfrm>
              <a:off x="6566680" y="2933695"/>
              <a:ext cx="9248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Timberwolf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CE2098-5743-C6F5-1F5F-EB183A2F85F3}"/>
                </a:ext>
              </a:extLst>
            </p:cNvPr>
            <p:cNvSpPr txBox="1"/>
            <p:nvPr/>
          </p:nvSpPr>
          <p:spPr>
            <a:xfrm>
              <a:off x="7481080" y="2019295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219, 215, 210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#DBD7D2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88163A8-BCBC-7F4E-C49F-26AD5D17D3D8}"/>
              </a:ext>
            </a:extLst>
          </p:cNvPr>
          <p:cNvGrpSpPr/>
          <p:nvPr/>
        </p:nvGrpSpPr>
        <p:grpSpPr>
          <a:xfrm>
            <a:off x="3558551" y="3546752"/>
            <a:ext cx="2136401" cy="1198965"/>
            <a:chOff x="726949" y="2011729"/>
            <a:chExt cx="2136401" cy="11989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045287-B2F2-024E-BF22-C50C5657B42C}"/>
                </a:ext>
              </a:extLst>
            </p:cNvPr>
            <p:cNvSpPr txBox="1"/>
            <p:nvPr/>
          </p:nvSpPr>
          <p:spPr>
            <a:xfrm>
              <a:off x="726949" y="2933695"/>
              <a:ext cx="99854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Imperial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E68166-254D-0205-3782-F4F28D154D36}"/>
                </a:ext>
              </a:extLst>
            </p:cNvPr>
            <p:cNvSpPr txBox="1"/>
            <p:nvPr/>
          </p:nvSpPr>
          <p:spPr>
            <a:xfrm>
              <a:off x="1641349" y="2011729"/>
              <a:ext cx="1222001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104, 40, 96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#682860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D49C78-148F-ADF9-04DD-1E8FBB32EAD7}"/>
                </a:ext>
              </a:extLst>
            </p:cNvPr>
            <p:cNvSpPr/>
            <p:nvPr/>
          </p:nvSpPr>
          <p:spPr>
            <a:xfrm>
              <a:off x="726949" y="2011729"/>
              <a:ext cx="914400" cy="914400"/>
            </a:xfrm>
            <a:prstGeom prst="rect">
              <a:avLst/>
            </a:prstGeom>
            <a:solidFill>
              <a:srgbClr val="6828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31D254C-0C2B-E90B-60AE-D6501D23093A}"/>
              </a:ext>
            </a:extLst>
          </p:cNvPr>
          <p:cNvGrpSpPr/>
          <p:nvPr/>
        </p:nvGrpSpPr>
        <p:grpSpPr>
          <a:xfrm>
            <a:off x="726948" y="2006046"/>
            <a:ext cx="2057855" cy="1191399"/>
            <a:chOff x="6566680" y="5081775"/>
            <a:chExt cx="2057855" cy="11913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4C41DC6-CFA6-D30F-6DFF-419BAD8A2C8A}"/>
                </a:ext>
              </a:extLst>
            </p:cNvPr>
            <p:cNvSpPr/>
            <p:nvPr/>
          </p:nvSpPr>
          <p:spPr>
            <a:xfrm>
              <a:off x="6566680" y="5081775"/>
              <a:ext cx="914400" cy="914400"/>
            </a:xfrm>
            <a:prstGeom prst="rect">
              <a:avLst/>
            </a:prstGeom>
            <a:solidFill>
              <a:srgbClr val="003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CE0A5A-78E7-919D-02ED-406ED17950C8}"/>
                </a:ext>
              </a:extLst>
            </p:cNvPr>
            <p:cNvSpPr txBox="1"/>
            <p:nvPr/>
          </p:nvSpPr>
          <p:spPr>
            <a:xfrm>
              <a:off x="6566680" y="5996175"/>
              <a:ext cx="881267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Tardis Blue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6D43A5-9A9C-3B6C-6821-CE39D95FE21F}"/>
                </a:ext>
              </a:extLst>
            </p:cNvPr>
            <p:cNvSpPr txBox="1"/>
            <p:nvPr/>
          </p:nvSpPr>
          <p:spPr>
            <a:xfrm>
              <a:off x="7481080" y="5081775"/>
              <a:ext cx="114345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0, 59, 111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#003B6F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B38728-3C3A-A231-E3E9-73B32A222C31}"/>
              </a:ext>
            </a:extLst>
          </p:cNvPr>
          <p:cNvGrpSpPr/>
          <p:nvPr/>
        </p:nvGrpSpPr>
        <p:grpSpPr>
          <a:xfrm>
            <a:off x="726948" y="3541069"/>
            <a:ext cx="2394292" cy="1191399"/>
            <a:chOff x="726948" y="3546752"/>
            <a:chExt cx="2394292" cy="119139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98E9EA4-2594-F696-91C9-7FF04FC8223C}"/>
                </a:ext>
              </a:extLst>
            </p:cNvPr>
            <p:cNvSpPr txBox="1"/>
            <p:nvPr/>
          </p:nvSpPr>
          <p:spPr>
            <a:xfrm>
              <a:off x="726948" y="4461152"/>
              <a:ext cx="9165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Rubine Red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B89F21F-3603-616F-10C7-5DC99D45066B}"/>
                </a:ext>
              </a:extLst>
            </p:cNvPr>
            <p:cNvSpPr txBox="1"/>
            <p:nvPr/>
          </p:nvSpPr>
          <p:spPr>
            <a:xfrm>
              <a:off x="1641348" y="3546752"/>
              <a:ext cx="1479892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206, 0, 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#CE0058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 0, 100, 43, 12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5BB335A-D431-B616-5912-0DBE7C7A1F47}"/>
                </a:ext>
              </a:extLst>
            </p:cNvPr>
            <p:cNvSpPr/>
            <p:nvPr/>
          </p:nvSpPr>
          <p:spPr>
            <a:xfrm>
              <a:off x="726948" y="3546752"/>
              <a:ext cx="914400" cy="914400"/>
            </a:xfrm>
            <a:prstGeom prst="rect">
              <a:avLst/>
            </a:prstGeom>
            <a:solidFill>
              <a:srgbClr val="CE0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256055-2C34-5AC3-951A-2AEA21C78017}"/>
              </a:ext>
            </a:extLst>
          </p:cNvPr>
          <p:cNvGrpSpPr/>
          <p:nvPr/>
        </p:nvGrpSpPr>
        <p:grpSpPr>
          <a:xfrm>
            <a:off x="3558551" y="2013612"/>
            <a:ext cx="2214950" cy="1191399"/>
            <a:chOff x="3698263" y="2019295"/>
            <a:chExt cx="2214950" cy="119139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95F135F-365A-95E1-5C88-503DC7BB6BF8}"/>
                </a:ext>
              </a:extLst>
            </p:cNvPr>
            <p:cNvSpPr/>
            <p:nvPr/>
          </p:nvSpPr>
          <p:spPr>
            <a:xfrm>
              <a:off x="3698263" y="2019295"/>
              <a:ext cx="914400" cy="914400"/>
            </a:xfrm>
            <a:prstGeom prst="rect">
              <a:avLst/>
            </a:prstGeom>
            <a:solidFill>
              <a:srgbClr val="FBE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80E28-3F26-1F0E-67DB-0B99DBD1E1D1}"/>
                </a:ext>
              </a:extLst>
            </p:cNvPr>
            <p:cNvSpPr txBox="1"/>
            <p:nvPr/>
          </p:nvSpPr>
          <p:spPr>
            <a:xfrm>
              <a:off x="3698263" y="2933695"/>
              <a:ext cx="48763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Corn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9140908-9F41-5692-3C52-80B7BAAA1AFF}"/>
                </a:ext>
              </a:extLst>
            </p:cNvPr>
            <p:cNvSpPr txBox="1"/>
            <p:nvPr/>
          </p:nvSpPr>
          <p:spPr>
            <a:xfrm>
              <a:off x="4612664" y="2019295"/>
              <a:ext cx="1300549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251, 236, 93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#FBEC5D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930833A-4F1E-226A-A24A-9D35F51250B3}"/>
              </a:ext>
            </a:extLst>
          </p:cNvPr>
          <p:cNvGrpSpPr/>
          <p:nvPr/>
        </p:nvGrpSpPr>
        <p:grpSpPr>
          <a:xfrm>
            <a:off x="6566679" y="2013612"/>
            <a:ext cx="2293495" cy="1191399"/>
            <a:chOff x="6566680" y="2019295"/>
            <a:chExt cx="2293495" cy="119139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B1D85B6-BFB5-8E22-F333-471FAF23FFC4}"/>
                </a:ext>
              </a:extLst>
            </p:cNvPr>
            <p:cNvSpPr/>
            <p:nvPr/>
          </p:nvSpPr>
          <p:spPr>
            <a:xfrm>
              <a:off x="6566680" y="2019295"/>
              <a:ext cx="914400" cy="914400"/>
            </a:xfrm>
            <a:prstGeom prst="rect">
              <a:avLst/>
            </a:prstGeom>
            <a:solidFill>
              <a:srgbClr val="DBD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EE762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782F4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06927C-7A37-6612-A3CE-1A1055706F9B}"/>
                </a:ext>
              </a:extLst>
            </p:cNvPr>
            <p:cNvSpPr txBox="1"/>
            <p:nvPr/>
          </p:nvSpPr>
          <p:spPr>
            <a:xfrm>
              <a:off x="6566680" y="2933695"/>
              <a:ext cx="9248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Timberwolf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8971ED8-7CD8-8474-48EE-4A7161279444}"/>
                </a:ext>
              </a:extLst>
            </p:cNvPr>
            <p:cNvSpPr txBox="1"/>
            <p:nvPr/>
          </p:nvSpPr>
          <p:spPr>
            <a:xfrm>
              <a:off x="7481080" y="2019295"/>
              <a:ext cx="137909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RGB: 219, 215, 210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Hex: #DBD7D2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CMYK: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66567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Box 124">
            <a:extLst>
              <a:ext uri="{FF2B5EF4-FFF2-40B4-BE49-F238E27FC236}">
                <a16:creationId xmlns:a16="http://schemas.microsoft.com/office/drawing/2014/main" id="{C34F68ED-1613-0F7B-86EF-4EAFA5F32FD8}"/>
              </a:ext>
            </a:extLst>
          </p:cNvPr>
          <p:cNvSpPr txBox="1"/>
          <p:nvPr/>
        </p:nvSpPr>
        <p:spPr>
          <a:xfrm>
            <a:off x="9564444" y="240337"/>
            <a:ext cx="2213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https://color.adobe.com/create/color-wheel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BA785F-AA9F-B7B0-64F8-DCEB019FF1F3}"/>
              </a:ext>
            </a:extLst>
          </p:cNvPr>
          <p:cNvGrpSpPr/>
          <p:nvPr/>
        </p:nvGrpSpPr>
        <p:grpSpPr>
          <a:xfrm>
            <a:off x="0" y="0"/>
            <a:ext cx="8148182" cy="6858000"/>
            <a:chOff x="0" y="0"/>
            <a:chExt cx="8148182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08744D1-047D-389C-AC60-6AB2067BB31D}"/>
                </a:ext>
              </a:extLst>
            </p:cNvPr>
            <p:cNvGrpSpPr/>
            <p:nvPr/>
          </p:nvGrpSpPr>
          <p:grpSpPr>
            <a:xfrm>
              <a:off x="1721048" y="0"/>
              <a:ext cx="6427134" cy="767946"/>
              <a:chOff x="1721048" y="1"/>
              <a:chExt cx="6427134" cy="767946"/>
            </a:xfrm>
          </p:grpSpPr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4BFA5C5-2FAE-935D-A421-0E68DBC220C7}"/>
                  </a:ext>
                </a:extLst>
              </p:cNvPr>
              <p:cNvSpPr txBox="1"/>
              <p:nvPr/>
            </p:nvSpPr>
            <p:spPr>
              <a:xfrm>
                <a:off x="1721048" y="199308"/>
                <a:ext cx="1185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Analogous</a:t>
                </a: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AF448855-8336-E80D-6994-CC514B7E8757}"/>
                  </a:ext>
                </a:extLst>
              </p:cNvPr>
              <p:cNvGrpSpPr/>
              <p:nvPr/>
            </p:nvGrpSpPr>
            <p:grpSpPr>
              <a:xfrm>
                <a:off x="2886752" y="1"/>
                <a:ext cx="5261430" cy="767946"/>
                <a:chOff x="2886752" y="1"/>
                <a:chExt cx="5261430" cy="76794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2E79CF-58A1-EC6C-FF9C-B742F463684D}"/>
                    </a:ext>
                  </a:extLst>
                </p:cNvPr>
                <p:cNvSpPr/>
                <p:nvPr/>
              </p:nvSpPr>
              <p:spPr>
                <a:xfrm>
                  <a:off x="2886752" y="1"/>
                  <a:ext cx="1052286" cy="767946"/>
                </a:xfrm>
                <a:prstGeom prst="rect">
                  <a:avLst/>
                </a:prstGeom>
                <a:solidFill>
                  <a:srgbClr val="F7AB1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F7AB19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6C2AC74-8A95-AC8C-6EE8-3ECE9E66E761}"/>
                    </a:ext>
                  </a:extLst>
                </p:cNvPr>
                <p:cNvSpPr/>
                <p:nvPr/>
              </p:nvSpPr>
              <p:spPr>
                <a:xfrm>
                  <a:off x="3939038" y="1"/>
                  <a:ext cx="1052286" cy="767946"/>
                </a:xfrm>
                <a:prstGeom prst="rect">
                  <a:avLst/>
                </a:prstGeom>
                <a:solidFill>
                  <a:srgbClr val="D67F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D67F15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5FBC9A7-2B00-DC28-BC08-56D68695B248}"/>
                    </a:ext>
                  </a:extLst>
                </p:cNvPr>
                <p:cNvSpPr/>
                <p:nvPr/>
              </p:nvSpPr>
              <p:spPr>
                <a:xfrm>
                  <a:off x="4991324" y="1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D46F19B-4CFA-9CA2-A0D6-D9531CD7729D}"/>
                    </a:ext>
                  </a:extLst>
                </p:cNvPr>
                <p:cNvSpPr/>
                <p:nvPr/>
              </p:nvSpPr>
              <p:spPr>
                <a:xfrm>
                  <a:off x="6043610" y="1"/>
                  <a:ext cx="1052286" cy="767946"/>
                </a:xfrm>
                <a:prstGeom prst="rect">
                  <a:avLst/>
                </a:prstGeom>
                <a:solidFill>
                  <a:srgbClr val="D64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D64615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11A9F12-61CA-180B-997D-C292F5B9CC49}"/>
                    </a:ext>
                  </a:extLst>
                </p:cNvPr>
                <p:cNvSpPr/>
                <p:nvPr/>
              </p:nvSpPr>
              <p:spPr>
                <a:xfrm>
                  <a:off x="7095896" y="1"/>
                  <a:ext cx="1052286" cy="767946"/>
                </a:xfrm>
                <a:prstGeom prst="rect">
                  <a:avLst/>
                </a:prstGeom>
                <a:solidFill>
                  <a:srgbClr val="F7311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F73119</a:t>
                  </a: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97EA09C-DFD2-3907-FD78-A493287B7A02}"/>
                </a:ext>
              </a:extLst>
            </p:cNvPr>
            <p:cNvGrpSpPr/>
            <p:nvPr/>
          </p:nvGrpSpPr>
          <p:grpSpPr>
            <a:xfrm>
              <a:off x="1201098" y="761257"/>
              <a:ext cx="6947084" cy="767946"/>
              <a:chOff x="1201098" y="763844"/>
              <a:chExt cx="6947084" cy="767946"/>
            </a:xfrm>
          </p:grpSpPr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D2D4BC4F-214F-2A73-33C2-CA8B5872C270}"/>
                  </a:ext>
                </a:extLst>
              </p:cNvPr>
              <p:cNvSpPr txBox="1"/>
              <p:nvPr/>
            </p:nvSpPr>
            <p:spPr>
              <a:xfrm>
                <a:off x="1201098" y="963151"/>
                <a:ext cx="16856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Monochromatic</a:t>
                </a:r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150FF20-3B4E-4DA4-66C6-9E3C5F3F43E7}"/>
                  </a:ext>
                </a:extLst>
              </p:cNvPr>
              <p:cNvGrpSpPr/>
              <p:nvPr/>
            </p:nvGrpSpPr>
            <p:grpSpPr>
              <a:xfrm>
                <a:off x="2886752" y="763844"/>
                <a:ext cx="5261430" cy="767946"/>
                <a:chOff x="2886752" y="763844"/>
                <a:chExt cx="5261430" cy="767946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42D13F2-163D-5315-9838-97F62F86BE74}"/>
                    </a:ext>
                  </a:extLst>
                </p:cNvPr>
                <p:cNvSpPr/>
                <p:nvPr/>
              </p:nvSpPr>
              <p:spPr>
                <a:xfrm>
                  <a:off x="2886752" y="763844"/>
                  <a:ext cx="1052286" cy="767946"/>
                </a:xfrm>
                <a:prstGeom prst="rect">
                  <a:avLst/>
                </a:prstGeom>
                <a:solidFill>
                  <a:srgbClr val="6E361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6E3610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BE3CC09A-09C3-1CE9-412B-3DEE678E5662}"/>
                    </a:ext>
                  </a:extLst>
                </p:cNvPr>
                <p:cNvSpPr/>
                <p:nvPr/>
              </p:nvSpPr>
              <p:spPr>
                <a:xfrm>
                  <a:off x="3939038" y="763844"/>
                  <a:ext cx="1052286" cy="767946"/>
                </a:xfrm>
                <a:prstGeom prst="rect">
                  <a:avLst/>
                </a:prstGeom>
                <a:solidFill>
                  <a:srgbClr val="F0A1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F0A16C</a:t>
                  </a: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E9EC3463-D3AA-D951-6EC9-86DFDB3366EF}"/>
                    </a:ext>
                  </a:extLst>
                </p:cNvPr>
                <p:cNvSpPr/>
                <p:nvPr/>
              </p:nvSpPr>
              <p:spPr>
                <a:xfrm>
                  <a:off x="4991324" y="763844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93CC4C87-D2DB-CEDB-C493-781B3BDE5A81}"/>
                    </a:ext>
                  </a:extLst>
                </p:cNvPr>
                <p:cNvSpPr/>
                <p:nvPr/>
              </p:nvSpPr>
              <p:spPr>
                <a:xfrm>
                  <a:off x="6043610" y="763844"/>
                  <a:ext cx="1052286" cy="767946"/>
                </a:xfrm>
                <a:prstGeom prst="rect">
                  <a:avLst/>
                </a:prstGeom>
                <a:solidFill>
                  <a:srgbClr val="6E49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6E4931</a:t>
                  </a: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558B4E13-0356-8735-9B08-2E31689585B0}"/>
                    </a:ext>
                  </a:extLst>
                </p:cNvPr>
                <p:cNvSpPr/>
                <p:nvPr/>
              </p:nvSpPr>
              <p:spPr>
                <a:xfrm>
                  <a:off x="7095896" y="763844"/>
                  <a:ext cx="1052286" cy="767946"/>
                </a:xfrm>
                <a:prstGeom prst="rect">
                  <a:avLst/>
                </a:prstGeom>
                <a:solidFill>
                  <a:srgbClr val="BA5B1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BASB1C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7CE450A-1AFE-F4DF-0262-B7BDF44BD7EB}"/>
                </a:ext>
              </a:extLst>
            </p:cNvPr>
            <p:cNvGrpSpPr/>
            <p:nvPr/>
          </p:nvGrpSpPr>
          <p:grpSpPr>
            <a:xfrm>
              <a:off x="2238689" y="1522514"/>
              <a:ext cx="5909493" cy="767946"/>
              <a:chOff x="2238689" y="1531790"/>
              <a:chExt cx="5909493" cy="767946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CEB3505-EF58-39F0-ACDA-8C9C8F18D492}"/>
                  </a:ext>
                </a:extLst>
              </p:cNvPr>
              <p:cNvSpPr txBox="1"/>
              <p:nvPr/>
            </p:nvSpPr>
            <p:spPr>
              <a:xfrm>
                <a:off x="2238689" y="1731097"/>
                <a:ext cx="6480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Triad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18260A6-2DDF-F0D0-3200-2946400ADB80}"/>
                  </a:ext>
                </a:extLst>
              </p:cNvPr>
              <p:cNvGrpSpPr/>
              <p:nvPr/>
            </p:nvGrpSpPr>
            <p:grpSpPr>
              <a:xfrm>
                <a:off x="2886752" y="1531790"/>
                <a:ext cx="5261430" cy="767946"/>
                <a:chOff x="2886752" y="1531790"/>
                <a:chExt cx="5261430" cy="767946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239CE36C-F277-731B-962D-A2051F0450B7}"/>
                    </a:ext>
                  </a:extLst>
                </p:cNvPr>
                <p:cNvSpPr/>
                <p:nvPr/>
              </p:nvSpPr>
              <p:spPr>
                <a:xfrm>
                  <a:off x="2886752" y="1531790"/>
                  <a:ext cx="1052286" cy="767946"/>
                </a:xfrm>
                <a:prstGeom prst="rect">
                  <a:avLst/>
                </a:prstGeom>
                <a:solidFill>
                  <a:srgbClr val="A1450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A14508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A98560AF-4B6D-504B-5AF1-A0454B2F8EC1}"/>
                    </a:ext>
                  </a:extLst>
                </p:cNvPr>
                <p:cNvSpPr/>
                <p:nvPr/>
              </p:nvSpPr>
              <p:spPr>
                <a:xfrm>
                  <a:off x="3939038" y="1531790"/>
                  <a:ext cx="1052286" cy="767946"/>
                </a:xfrm>
                <a:prstGeom prst="rect">
                  <a:avLst/>
                </a:prstGeom>
                <a:solidFill>
                  <a:srgbClr val="4BED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4BED3B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EC028D-4CF2-64AE-C869-CFF011DFABDF}"/>
                    </a:ext>
                  </a:extLst>
                </p:cNvPr>
                <p:cNvSpPr/>
                <p:nvPr/>
              </p:nvSpPr>
              <p:spPr>
                <a:xfrm>
                  <a:off x="4991324" y="153179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A1E39E68-FAC4-AB54-A9EE-7D55688B0657}"/>
                    </a:ext>
                  </a:extLst>
                </p:cNvPr>
                <p:cNvSpPr/>
                <p:nvPr/>
              </p:nvSpPr>
              <p:spPr>
                <a:xfrm>
                  <a:off x="6043610" y="1531790"/>
                  <a:ext cx="1052286" cy="767946"/>
                </a:xfrm>
                <a:prstGeom prst="rect">
                  <a:avLst/>
                </a:prstGeom>
                <a:solidFill>
                  <a:srgbClr val="250C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250CED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680356A-CF22-0645-A7CB-AFA7A7EF77BA}"/>
                    </a:ext>
                  </a:extLst>
                </p:cNvPr>
                <p:cNvSpPr/>
                <p:nvPr/>
              </p:nvSpPr>
              <p:spPr>
                <a:xfrm>
                  <a:off x="7095896" y="1531790"/>
                  <a:ext cx="1052286" cy="767946"/>
                </a:xfrm>
                <a:prstGeom prst="rect">
                  <a:avLst/>
                </a:prstGeom>
                <a:solidFill>
                  <a:srgbClr val="2010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2010A1</a:t>
                  </a: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0DE4DF3-4914-11B6-BBA5-663FEF64FA7A}"/>
                </a:ext>
              </a:extLst>
            </p:cNvPr>
            <p:cNvGrpSpPr/>
            <p:nvPr/>
          </p:nvGrpSpPr>
          <p:grpSpPr>
            <a:xfrm>
              <a:off x="1192634" y="2283771"/>
              <a:ext cx="6955548" cy="767946"/>
              <a:chOff x="1192634" y="2299169"/>
              <a:chExt cx="6955548" cy="767946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B828E763-8A23-2CB9-8615-0C5780CC8C20}"/>
                  </a:ext>
                </a:extLst>
              </p:cNvPr>
              <p:cNvSpPr txBox="1"/>
              <p:nvPr/>
            </p:nvSpPr>
            <p:spPr>
              <a:xfrm>
                <a:off x="1192634" y="2498476"/>
                <a:ext cx="16941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Complementary</a:t>
                </a:r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9063F01D-A4B8-0817-65FB-DFF34414BD69}"/>
                  </a:ext>
                </a:extLst>
              </p:cNvPr>
              <p:cNvGrpSpPr/>
              <p:nvPr/>
            </p:nvGrpSpPr>
            <p:grpSpPr>
              <a:xfrm>
                <a:off x="2886752" y="2299169"/>
                <a:ext cx="5261430" cy="767946"/>
                <a:chOff x="2886752" y="2299169"/>
                <a:chExt cx="5261430" cy="767946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01CED30-915B-04BC-85D6-7E6B677501B4}"/>
                    </a:ext>
                  </a:extLst>
                </p:cNvPr>
                <p:cNvSpPr/>
                <p:nvPr/>
              </p:nvSpPr>
              <p:spPr>
                <a:xfrm>
                  <a:off x="3939038" y="2299169"/>
                  <a:ext cx="1052286" cy="767946"/>
                </a:xfrm>
                <a:prstGeom prst="rect">
                  <a:avLst/>
                </a:prstGeom>
                <a:solidFill>
                  <a:srgbClr val="FF8C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FF8C40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235CE92-CF71-F670-0CD9-7E789DF3C60E}"/>
                    </a:ext>
                  </a:extLst>
                </p:cNvPr>
                <p:cNvSpPr/>
                <p:nvPr/>
              </p:nvSpPr>
              <p:spPr>
                <a:xfrm>
                  <a:off x="4991324" y="2299169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3AEA1738-CEB5-F607-D707-6D6AC15910DF}"/>
                    </a:ext>
                  </a:extLst>
                </p:cNvPr>
                <p:cNvSpPr/>
                <p:nvPr/>
              </p:nvSpPr>
              <p:spPr>
                <a:xfrm>
                  <a:off x="6043610" y="2299169"/>
                  <a:ext cx="1052286" cy="767946"/>
                </a:xfrm>
                <a:prstGeom prst="rect">
                  <a:avLst/>
                </a:prstGeom>
                <a:solidFill>
                  <a:srgbClr val="0098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0098A1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C98CF6F2-4CD4-3C47-3470-FBDB623679B4}"/>
                    </a:ext>
                  </a:extLst>
                </p:cNvPr>
                <p:cNvSpPr/>
                <p:nvPr/>
              </p:nvSpPr>
              <p:spPr>
                <a:xfrm>
                  <a:off x="7095896" y="2299169"/>
                  <a:ext cx="1052286" cy="767946"/>
                </a:xfrm>
                <a:prstGeom prst="rect">
                  <a:avLst/>
                </a:prstGeom>
                <a:solidFill>
                  <a:srgbClr val="24E2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24E2ED</a:t>
                  </a: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CFED2EA6-30C8-8A1E-85E6-4BEED9AA074C}"/>
                    </a:ext>
                  </a:extLst>
                </p:cNvPr>
                <p:cNvSpPr/>
                <p:nvPr/>
              </p:nvSpPr>
              <p:spPr>
                <a:xfrm>
                  <a:off x="2886752" y="2299169"/>
                  <a:ext cx="1052286" cy="767946"/>
                </a:xfrm>
                <a:prstGeom prst="rect">
                  <a:avLst/>
                </a:prstGeom>
                <a:solidFill>
                  <a:srgbClr val="A147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A1470C</a:t>
                  </a: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08DC33A-D3AE-96D5-0154-628AF2C1B114}"/>
                </a:ext>
              </a:extLst>
            </p:cNvPr>
            <p:cNvGrpSpPr/>
            <p:nvPr/>
          </p:nvGrpSpPr>
          <p:grpSpPr>
            <a:xfrm>
              <a:off x="729367" y="3045028"/>
              <a:ext cx="7418815" cy="767946"/>
              <a:chOff x="729367" y="3065330"/>
              <a:chExt cx="7418815" cy="767946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62012B4-B3CE-6F49-9EED-C68626548D15}"/>
                  </a:ext>
                </a:extLst>
              </p:cNvPr>
              <p:cNvSpPr txBox="1"/>
              <p:nvPr/>
            </p:nvSpPr>
            <p:spPr>
              <a:xfrm>
                <a:off x="729367" y="3264637"/>
                <a:ext cx="21573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Split Complementary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11C99FF-A38D-4D7B-232B-429BA07244AB}"/>
                  </a:ext>
                </a:extLst>
              </p:cNvPr>
              <p:cNvGrpSpPr/>
              <p:nvPr/>
            </p:nvGrpSpPr>
            <p:grpSpPr>
              <a:xfrm>
                <a:off x="2886752" y="3065330"/>
                <a:ext cx="5261430" cy="767946"/>
                <a:chOff x="2886752" y="3065330"/>
                <a:chExt cx="5261430" cy="767946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8B73863-66CB-82FC-3DA2-4463B394E8D0}"/>
                    </a:ext>
                  </a:extLst>
                </p:cNvPr>
                <p:cNvSpPr/>
                <p:nvPr/>
              </p:nvSpPr>
              <p:spPr>
                <a:xfrm>
                  <a:off x="2886752" y="3065330"/>
                  <a:ext cx="1052286" cy="767946"/>
                </a:xfrm>
                <a:prstGeom prst="rect">
                  <a:avLst/>
                </a:prstGeom>
                <a:solidFill>
                  <a:srgbClr val="28A1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28A164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5CE756CE-796E-9693-955C-800C364EB02B}"/>
                    </a:ext>
                  </a:extLst>
                </p:cNvPr>
                <p:cNvSpPr/>
                <p:nvPr/>
              </p:nvSpPr>
              <p:spPr>
                <a:xfrm>
                  <a:off x="3939038" y="3065330"/>
                  <a:ext cx="1052286" cy="767946"/>
                </a:xfrm>
                <a:prstGeom prst="rect">
                  <a:avLst/>
                </a:prstGeom>
                <a:solidFill>
                  <a:srgbClr val="2FED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2FED8D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0280337-4A30-1966-1B8E-18C813414030}"/>
                    </a:ext>
                  </a:extLst>
                </p:cNvPr>
                <p:cNvSpPr/>
                <p:nvPr/>
              </p:nvSpPr>
              <p:spPr>
                <a:xfrm>
                  <a:off x="4991324" y="306533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BEFF8599-24AB-DBDE-B6FE-6804F6BF60FE}"/>
                    </a:ext>
                  </a:extLst>
                </p:cNvPr>
                <p:cNvSpPr/>
                <p:nvPr/>
              </p:nvSpPr>
              <p:spPr>
                <a:xfrm>
                  <a:off x="6043610" y="3065330"/>
                  <a:ext cx="1052286" cy="767946"/>
                </a:xfrm>
                <a:prstGeom prst="rect">
                  <a:avLst/>
                </a:prstGeom>
                <a:solidFill>
                  <a:srgbClr val="0848A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0848A1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4E87E25F-095F-A411-7601-AB7D58773E43}"/>
                    </a:ext>
                  </a:extLst>
                </p:cNvPr>
                <p:cNvSpPr/>
                <p:nvPr/>
              </p:nvSpPr>
              <p:spPr>
                <a:xfrm>
                  <a:off x="7095896" y="3065330"/>
                  <a:ext cx="1052286" cy="767946"/>
                </a:xfrm>
                <a:prstGeom prst="rect">
                  <a:avLst/>
                </a:prstGeom>
                <a:solidFill>
                  <a:srgbClr val="1871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1871ED</a:t>
                  </a: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391B253-27E5-91EB-AF21-6831C7AD618D}"/>
                </a:ext>
              </a:extLst>
            </p:cNvPr>
            <p:cNvGrpSpPr/>
            <p:nvPr/>
          </p:nvGrpSpPr>
          <p:grpSpPr>
            <a:xfrm>
              <a:off x="0" y="3806285"/>
              <a:ext cx="8148182" cy="767946"/>
              <a:chOff x="0" y="3818185"/>
              <a:chExt cx="8148182" cy="767946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8E75E6D6-3F81-DB00-AA8D-9A0B5659E7E1}"/>
                  </a:ext>
                </a:extLst>
              </p:cNvPr>
              <p:cNvSpPr txBox="1"/>
              <p:nvPr/>
            </p:nvSpPr>
            <p:spPr>
              <a:xfrm>
                <a:off x="0" y="4017492"/>
                <a:ext cx="29384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Double Split Complementary</a:t>
                </a: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06BF8877-4981-D8F2-2802-368054FD94B4}"/>
                  </a:ext>
                </a:extLst>
              </p:cNvPr>
              <p:cNvGrpSpPr/>
              <p:nvPr/>
            </p:nvGrpSpPr>
            <p:grpSpPr>
              <a:xfrm>
                <a:off x="2886752" y="3818185"/>
                <a:ext cx="5261430" cy="767946"/>
                <a:chOff x="2886752" y="3818185"/>
                <a:chExt cx="5261430" cy="767946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B67F18CE-C55F-FF2D-E5DB-F49026C6FED6}"/>
                    </a:ext>
                  </a:extLst>
                </p:cNvPr>
                <p:cNvSpPr/>
                <p:nvPr/>
              </p:nvSpPr>
              <p:spPr>
                <a:xfrm>
                  <a:off x="3939038" y="3818185"/>
                  <a:ext cx="1052286" cy="767946"/>
                </a:xfrm>
                <a:prstGeom prst="rect">
                  <a:avLst/>
                </a:prstGeom>
                <a:solidFill>
                  <a:srgbClr val="3BED9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3BED93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346DDAC6-9195-BE23-CE16-61230EDC1F4E}"/>
                    </a:ext>
                  </a:extLst>
                </p:cNvPr>
                <p:cNvSpPr/>
                <p:nvPr/>
              </p:nvSpPr>
              <p:spPr>
                <a:xfrm>
                  <a:off x="4991324" y="3818185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AF642DED-B07F-625C-A094-D8F92646B737}"/>
                    </a:ext>
                  </a:extLst>
                </p:cNvPr>
                <p:cNvSpPr/>
                <p:nvPr/>
              </p:nvSpPr>
              <p:spPr>
                <a:xfrm>
                  <a:off x="6043610" y="3818185"/>
                  <a:ext cx="1052286" cy="767946"/>
                </a:xfrm>
                <a:prstGeom prst="rect">
                  <a:avLst/>
                </a:prstGeom>
                <a:solidFill>
                  <a:srgbClr val="0C6A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0C6AED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26C79B70-1976-D9BB-8CBA-91CBA1C8E423}"/>
                    </a:ext>
                  </a:extLst>
                </p:cNvPr>
                <p:cNvSpPr/>
                <p:nvPr/>
              </p:nvSpPr>
              <p:spPr>
                <a:xfrm>
                  <a:off x="7095896" y="3818185"/>
                  <a:ext cx="1052286" cy="767946"/>
                </a:xfrm>
                <a:prstGeom prst="rect">
                  <a:avLst/>
                </a:prstGeom>
                <a:solidFill>
                  <a:srgbClr val="ED2F1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ED2F18</a:t>
                  </a: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09F91947-0CFD-E4D1-9457-37A0EF147D58}"/>
                    </a:ext>
                  </a:extLst>
                </p:cNvPr>
                <p:cNvSpPr/>
                <p:nvPr/>
              </p:nvSpPr>
              <p:spPr>
                <a:xfrm>
                  <a:off x="2886752" y="3818185"/>
                  <a:ext cx="1052286" cy="767946"/>
                </a:xfrm>
                <a:prstGeom prst="rect">
                  <a:avLst/>
                </a:prstGeom>
                <a:solidFill>
                  <a:srgbClr val="EDAC2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EDAC2F</a:t>
                  </a: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0C03A9-C2D8-CFFE-9534-29880D244EFA}"/>
                </a:ext>
              </a:extLst>
            </p:cNvPr>
            <p:cNvGrpSpPr/>
            <p:nvPr/>
          </p:nvGrpSpPr>
          <p:grpSpPr>
            <a:xfrm>
              <a:off x="2049472" y="4567542"/>
              <a:ext cx="6098710" cy="767946"/>
              <a:chOff x="2049472" y="4584346"/>
              <a:chExt cx="6098710" cy="767946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54E64A9-15FF-9729-B4F1-63A52F758AC1}"/>
                  </a:ext>
                </a:extLst>
              </p:cNvPr>
              <p:cNvSpPr txBox="1"/>
              <p:nvPr/>
            </p:nvSpPr>
            <p:spPr>
              <a:xfrm>
                <a:off x="2049472" y="4783653"/>
                <a:ext cx="8489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Square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9844CD6-3912-5B0C-8519-73722188C50D}"/>
                  </a:ext>
                </a:extLst>
              </p:cNvPr>
              <p:cNvGrpSpPr/>
              <p:nvPr/>
            </p:nvGrpSpPr>
            <p:grpSpPr>
              <a:xfrm>
                <a:off x="2886752" y="4584346"/>
                <a:ext cx="5261430" cy="767946"/>
                <a:chOff x="2886752" y="4584346"/>
                <a:chExt cx="5261430" cy="767946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B5FF6850-35BC-9F53-E66E-B30F113E8A29}"/>
                    </a:ext>
                  </a:extLst>
                </p:cNvPr>
                <p:cNvSpPr/>
                <p:nvPr/>
              </p:nvSpPr>
              <p:spPr>
                <a:xfrm>
                  <a:off x="3939038" y="4584346"/>
                  <a:ext cx="1052286" cy="767946"/>
                </a:xfrm>
                <a:prstGeom prst="rect">
                  <a:avLst/>
                </a:prstGeom>
                <a:solidFill>
                  <a:srgbClr val="C7ED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C7ED3B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65DB685-AE86-0B5C-5F0E-14A7F2B1F26C}"/>
                    </a:ext>
                  </a:extLst>
                </p:cNvPr>
                <p:cNvSpPr/>
                <p:nvPr/>
              </p:nvSpPr>
              <p:spPr>
                <a:xfrm>
                  <a:off x="4991324" y="4584346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B6FB35B-07D8-D25B-6A67-F66366281703}"/>
                    </a:ext>
                  </a:extLst>
                </p:cNvPr>
                <p:cNvSpPr/>
                <p:nvPr/>
              </p:nvSpPr>
              <p:spPr>
                <a:xfrm>
                  <a:off x="6043610" y="4584346"/>
                  <a:ext cx="1052286" cy="767946"/>
                </a:xfrm>
                <a:prstGeom prst="rect">
                  <a:avLst/>
                </a:prstGeom>
                <a:solidFill>
                  <a:srgbClr val="0CE1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0CE1ED</a:t>
                  </a: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539D7C4B-49EA-095B-DE60-0AD84F2C7B96}"/>
                    </a:ext>
                  </a:extLst>
                </p:cNvPr>
                <p:cNvSpPr/>
                <p:nvPr/>
              </p:nvSpPr>
              <p:spPr>
                <a:xfrm>
                  <a:off x="7095896" y="4584346"/>
                  <a:ext cx="1052286" cy="767946"/>
                </a:xfrm>
                <a:prstGeom prst="rect">
                  <a:avLst/>
                </a:prstGeom>
                <a:solidFill>
                  <a:srgbClr val="A418E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A418ED</a:t>
                  </a: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935D78CF-97B2-F033-DF17-BB858F6F37B5}"/>
                    </a:ext>
                  </a:extLst>
                </p:cNvPr>
                <p:cNvSpPr/>
                <p:nvPr/>
              </p:nvSpPr>
              <p:spPr>
                <a:xfrm>
                  <a:off x="2886752" y="4584346"/>
                  <a:ext cx="1052286" cy="767946"/>
                </a:xfrm>
                <a:prstGeom prst="rect">
                  <a:avLst/>
                </a:prstGeom>
                <a:solidFill>
                  <a:srgbClr val="ED66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ED660C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04F7CC2-96FC-80EE-125B-726AA2134D29}"/>
                </a:ext>
              </a:extLst>
            </p:cNvPr>
            <p:cNvGrpSpPr/>
            <p:nvPr/>
          </p:nvGrpSpPr>
          <p:grpSpPr>
            <a:xfrm>
              <a:off x="1663340" y="5328799"/>
              <a:ext cx="6484842" cy="767946"/>
              <a:chOff x="1663340" y="5337200"/>
              <a:chExt cx="6484842" cy="767946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B1B02CF8-50B0-8C8E-A478-7E74E6FD1E2A}"/>
                  </a:ext>
                </a:extLst>
              </p:cNvPr>
              <p:cNvSpPr txBox="1"/>
              <p:nvPr/>
            </p:nvSpPr>
            <p:spPr>
              <a:xfrm>
                <a:off x="1663340" y="5536507"/>
                <a:ext cx="1223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Compound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71A4AAA-5EBF-2C7B-BE97-C08782542986}"/>
                  </a:ext>
                </a:extLst>
              </p:cNvPr>
              <p:cNvGrpSpPr/>
              <p:nvPr/>
            </p:nvGrpSpPr>
            <p:grpSpPr>
              <a:xfrm>
                <a:off x="2886752" y="5337200"/>
                <a:ext cx="5261430" cy="767946"/>
                <a:chOff x="2886752" y="5337200"/>
                <a:chExt cx="5261430" cy="767946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2C0CC46-4E27-9FD4-0386-A44796CF135C}"/>
                    </a:ext>
                  </a:extLst>
                </p:cNvPr>
                <p:cNvSpPr/>
                <p:nvPr/>
              </p:nvSpPr>
              <p:spPr>
                <a:xfrm>
                  <a:off x="3939038" y="5337200"/>
                  <a:ext cx="1052286" cy="767946"/>
                </a:xfrm>
                <a:prstGeom prst="rect">
                  <a:avLst/>
                </a:prstGeom>
                <a:solidFill>
                  <a:srgbClr val="877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87724A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2A90F40-7DAE-639E-AD1B-62730675792C}"/>
                    </a:ext>
                  </a:extLst>
                </p:cNvPr>
                <p:cNvSpPr/>
                <p:nvPr/>
              </p:nvSpPr>
              <p:spPr>
                <a:xfrm>
                  <a:off x="4991324" y="5337200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905BEE70-8A73-8FF9-0F09-AD5D157D272E}"/>
                    </a:ext>
                  </a:extLst>
                </p:cNvPr>
                <p:cNvSpPr/>
                <p:nvPr/>
              </p:nvSpPr>
              <p:spPr>
                <a:xfrm>
                  <a:off x="6043610" y="5337200"/>
                  <a:ext cx="1052286" cy="767946"/>
                </a:xfrm>
                <a:prstGeom prst="rect">
                  <a:avLst/>
                </a:prstGeom>
                <a:solidFill>
                  <a:srgbClr val="60EFC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60EFCF</a:t>
                  </a: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AD903841-9E79-9D84-9A25-A82B4A574F3F}"/>
                    </a:ext>
                  </a:extLst>
                </p:cNvPr>
                <p:cNvSpPr/>
                <p:nvPr/>
              </p:nvSpPr>
              <p:spPr>
                <a:xfrm>
                  <a:off x="7095896" y="5337200"/>
                  <a:ext cx="1052286" cy="767946"/>
                </a:xfrm>
                <a:prstGeom prst="rect">
                  <a:avLst/>
                </a:prstGeom>
                <a:solidFill>
                  <a:srgbClr val="09BA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09BA61</a:t>
                  </a: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3153B652-396C-F340-384B-C00800AAB3AC}"/>
                    </a:ext>
                  </a:extLst>
                </p:cNvPr>
                <p:cNvSpPr/>
                <p:nvPr/>
              </p:nvSpPr>
              <p:spPr>
                <a:xfrm>
                  <a:off x="2886752" y="5337200"/>
                  <a:ext cx="1052286" cy="767946"/>
                </a:xfrm>
                <a:prstGeom prst="rect">
                  <a:avLst/>
                </a:prstGeom>
                <a:solidFill>
                  <a:srgbClr val="BA7E0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BA7E09</a:t>
                  </a:r>
                </a:p>
              </p:txBody>
            </p: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4AAF1C0-31C4-8CB6-2815-9A7FC807F7B2}"/>
                </a:ext>
              </a:extLst>
            </p:cNvPr>
            <p:cNvGrpSpPr/>
            <p:nvPr/>
          </p:nvGrpSpPr>
          <p:grpSpPr>
            <a:xfrm>
              <a:off x="2036839" y="6090054"/>
              <a:ext cx="6111343" cy="767946"/>
              <a:chOff x="2036839" y="6090055"/>
              <a:chExt cx="6111343" cy="76794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3D14080-C93C-0548-A898-DD00F53D9ACB}"/>
                  </a:ext>
                </a:extLst>
              </p:cNvPr>
              <p:cNvSpPr txBox="1"/>
              <p:nvPr/>
            </p:nvSpPr>
            <p:spPr>
              <a:xfrm>
                <a:off x="2036839" y="6289362"/>
                <a:ext cx="8499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Shades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FF6DC91-8EC7-033B-FBEE-DFED9A3EDE2F}"/>
                  </a:ext>
                </a:extLst>
              </p:cNvPr>
              <p:cNvGrpSpPr/>
              <p:nvPr/>
            </p:nvGrpSpPr>
            <p:grpSpPr>
              <a:xfrm>
                <a:off x="2886752" y="6090055"/>
                <a:ext cx="5261430" cy="767946"/>
                <a:chOff x="2886752" y="6090055"/>
                <a:chExt cx="5261430" cy="767946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1639EC5D-E5CB-B060-7417-EA6A0A602BB5}"/>
                    </a:ext>
                  </a:extLst>
                </p:cNvPr>
                <p:cNvSpPr/>
                <p:nvPr/>
              </p:nvSpPr>
              <p:spPr>
                <a:xfrm>
                  <a:off x="3939038" y="6090055"/>
                  <a:ext cx="1052286" cy="767946"/>
                </a:xfrm>
                <a:prstGeom prst="rect">
                  <a:avLst/>
                </a:prstGeom>
                <a:solidFill>
                  <a:srgbClr val="6E361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6E3610</a:t>
                  </a: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85B2E76E-C259-EA52-810C-ECEED4BE7CDB}"/>
                    </a:ext>
                  </a:extLst>
                </p:cNvPr>
                <p:cNvSpPr/>
                <p:nvPr/>
              </p:nvSpPr>
              <p:spPr>
                <a:xfrm>
                  <a:off x="4991324" y="6090055"/>
                  <a:ext cx="1052286" cy="767946"/>
                </a:xfrm>
                <a:prstGeom prst="rect">
                  <a:avLst/>
                </a:prstGeom>
                <a:solidFill>
                  <a:srgbClr val="EE76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EE7624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287E33E5-D49B-E7E9-CCE2-71B3C355E4D2}"/>
                    </a:ext>
                  </a:extLst>
                </p:cNvPr>
                <p:cNvSpPr/>
                <p:nvPr/>
              </p:nvSpPr>
              <p:spPr>
                <a:xfrm>
                  <a:off x="6043610" y="6090055"/>
                  <a:ext cx="1052286" cy="767946"/>
                </a:xfrm>
                <a:prstGeom prst="rect">
                  <a:avLst/>
                </a:prstGeom>
                <a:solidFill>
                  <a:srgbClr val="FA7A2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FA7625</a:t>
                  </a: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5BBE9A41-8BA1-053C-7449-6E314078194E}"/>
                    </a:ext>
                  </a:extLst>
                </p:cNvPr>
                <p:cNvSpPr/>
                <p:nvPr/>
              </p:nvSpPr>
              <p:spPr>
                <a:xfrm>
                  <a:off x="7095896" y="6090055"/>
                  <a:ext cx="1052286" cy="767946"/>
                </a:xfrm>
                <a:prstGeom prst="rect">
                  <a:avLst/>
                </a:prstGeom>
                <a:solidFill>
                  <a:srgbClr val="D4682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D46820</a:t>
                  </a: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7D70B6A-DFC7-CC19-CB0E-B861C5CF4652}"/>
                    </a:ext>
                  </a:extLst>
                </p:cNvPr>
                <p:cNvSpPr/>
                <p:nvPr/>
              </p:nvSpPr>
              <p:spPr>
                <a:xfrm>
                  <a:off x="2886752" y="6090055"/>
                  <a:ext cx="1052286" cy="767946"/>
                </a:xfrm>
                <a:prstGeom prst="rect">
                  <a:avLst/>
                </a:prstGeom>
                <a:solidFill>
                  <a:srgbClr val="AD551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782F4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AD551A</a:t>
                  </a:r>
                </a:p>
              </p:txBody>
            </p:sp>
          </p:grpSp>
        </p:grpSp>
      </p:grp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E98FF8CD-5BC4-6538-D70B-6EAF3487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2F716D01-3DF7-68D3-9BE9-1E5FB30D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6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Box 124">
            <a:extLst>
              <a:ext uri="{FF2B5EF4-FFF2-40B4-BE49-F238E27FC236}">
                <a16:creationId xmlns:a16="http://schemas.microsoft.com/office/drawing/2014/main" id="{C34F68ED-1613-0F7B-86EF-4EAFA5F32FD8}"/>
              </a:ext>
            </a:extLst>
          </p:cNvPr>
          <p:cNvSpPr txBox="1"/>
          <p:nvPr/>
        </p:nvSpPr>
        <p:spPr>
          <a:xfrm>
            <a:off x="9564444" y="240337"/>
            <a:ext cx="2213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https://color.adobe.com/create/color-wheel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D469A60-07FF-EE0F-A059-BDE038928956}"/>
              </a:ext>
            </a:extLst>
          </p:cNvPr>
          <p:cNvGrpSpPr/>
          <p:nvPr/>
        </p:nvGrpSpPr>
        <p:grpSpPr>
          <a:xfrm>
            <a:off x="0" y="0"/>
            <a:ext cx="8148182" cy="6858000"/>
            <a:chOff x="0" y="0"/>
            <a:chExt cx="8148182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09096D4-A5E7-BF15-AD43-3F9C89985487}"/>
                </a:ext>
              </a:extLst>
            </p:cNvPr>
            <p:cNvGrpSpPr/>
            <p:nvPr/>
          </p:nvGrpSpPr>
          <p:grpSpPr>
            <a:xfrm>
              <a:off x="1721048" y="0"/>
              <a:ext cx="6427134" cy="767946"/>
              <a:chOff x="1721048" y="1"/>
              <a:chExt cx="6427134" cy="767946"/>
            </a:xfrm>
          </p:grpSpPr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4BFA5C5-2FAE-935D-A421-0E68DBC220C7}"/>
                  </a:ext>
                </a:extLst>
              </p:cNvPr>
              <p:cNvSpPr txBox="1"/>
              <p:nvPr/>
            </p:nvSpPr>
            <p:spPr>
              <a:xfrm>
                <a:off x="1721048" y="199308"/>
                <a:ext cx="1165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Analogous</a:t>
                </a: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41836F03-2ABC-CB33-1846-9DC33028CB35}"/>
                  </a:ext>
                </a:extLst>
              </p:cNvPr>
              <p:cNvGrpSpPr/>
              <p:nvPr/>
            </p:nvGrpSpPr>
            <p:grpSpPr>
              <a:xfrm>
                <a:off x="2886752" y="1"/>
                <a:ext cx="5261430" cy="767946"/>
                <a:chOff x="2886752" y="1"/>
                <a:chExt cx="5261430" cy="76794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2E79CF-58A1-EC6C-FF9C-B742F463684D}"/>
                    </a:ext>
                  </a:extLst>
                </p:cNvPr>
                <p:cNvSpPr/>
                <p:nvPr/>
              </p:nvSpPr>
              <p:spPr>
                <a:xfrm>
                  <a:off x="2886752" y="1"/>
                  <a:ext cx="1052286" cy="767946"/>
                </a:xfrm>
                <a:prstGeom prst="rect">
                  <a:avLst/>
                </a:prstGeom>
                <a:solidFill>
                  <a:srgbClr val="85412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85412D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6C2AC74-8A95-AC8C-6EE8-3ECE9E66E761}"/>
                    </a:ext>
                  </a:extLst>
                </p:cNvPr>
                <p:cNvSpPr/>
                <p:nvPr/>
              </p:nvSpPr>
              <p:spPr>
                <a:xfrm>
                  <a:off x="3939038" y="1"/>
                  <a:ext cx="1052286" cy="767946"/>
                </a:xfrm>
                <a:prstGeom prst="rect">
                  <a:avLst/>
                </a:prstGeom>
                <a:solidFill>
                  <a:srgbClr val="8F38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8F3831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5FBC9A7-2B00-DC28-BC08-56D68695B248}"/>
                    </a:ext>
                  </a:extLst>
                </p:cNvPr>
                <p:cNvSpPr/>
                <p:nvPr/>
              </p:nvSpPr>
              <p:spPr>
                <a:xfrm>
                  <a:off x="4991324" y="1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D46F19B-4CFA-9CA2-A0D6-D9531CD7729D}"/>
                    </a:ext>
                  </a:extLst>
                </p:cNvPr>
                <p:cNvSpPr/>
                <p:nvPr/>
              </p:nvSpPr>
              <p:spPr>
                <a:xfrm>
                  <a:off x="6043610" y="1"/>
                  <a:ext cx="1052286" cy="767946"/>
                </a:xfrm>
                <a:prstGeom prst="rect">
                  <a:avLst/>
                </a:prstGeom>
                <a:solidFill>
                  <a:srgbClr val="8F317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8F3176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11A9F12-61CA-180B-997D-C292F5B9CC49}"/>
                    </a:ext>
                  </a:extLst>
                </p:cNvPr>
                <p:cNvSpPr/>
                <p:nvPr/>
              </p:nvSpPr>
              <p:spPr>
                <a:xfrm>
                  <a:off x="7095896" y="1"/>
                  <a:ext cx="1052286" cy="767946"/>
                </a:xfrm>
                <a:prstGeom prst="rect">
                  <a:avLst/>
                </a:prstGeom>
                <a:solidFill>
                  <a:srgbClr val="792D8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792D85</a:t>
                  </a:r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7B5FF9A-3368-B424-5858-7938B14AB3A6}"/>
                </a:ext>
              </a:extLst>
            </p:cNvPr>
            <p:cNvGrpSpPr/>
            <p:nvPr/>
          </p:nvGrpSpPr>
          <p:grpSpPr>
            <a:xfrm>
              <a:off x="1201098" y="761257"/>
              <a:ext cx="6947084" cy="767946"/>
              <a:chOff x="1201098" y="763844"/>
              <a:chExt cx="6947084" cy="767946"/>
            </a:xfrm>
          </p:grpSpPr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D2D4BC4F-214F-2A73-33C2-CA8B5872C270}"/>
                  </a:ext>
                </a:extLst>
              </p:cNvPr>
              <p:cNvSpPr txBox="1"/>
              <p:nvPr/>
            </p:nvSpPr>
            <p:spPr>
              <a:xfrm>
                <a:off x="1201098" y="963151"/>
                <a:ext cx="16856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Monochromatic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AF946C3-7E36-0100-7007-18624846111D}"/>
                  </a:ext>
                </a:extLst>
              </p:cNvPr>
              <p:cNvGrpSpPr/>
              <p:nvPr/>
            </p:nvGrpSpPr>
            <p:grpSpPr>
              <a:xfrm>
                <a:off x="2886752" y="763844"/>
                <a:ext cx="5261430" cy="767946"/>
                <a:chOff x="2886752" y="763844"/>
                <a:chExt cx="5261430" cy="767946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42D13F2-163D-5315-9838-97F62F86BE74}"/>
                    </a:ext>
                  </a:extLst>
                </p:cNvPr>
                <p:cNvSpPr/>
                <p:nvPr/>
              </p:nvSpPr>
              <p:spPr>
                <a:xfrm>
                  <a:off x="2886752" y="763844"/>
                  <a:ext cx="1052286" cy="767946"/>
                </a:xfrm>
                <a:prstGeom prst="rect">
                  <a:avLst/>
                </a:prstGeom>
                <a:solidFill>
                  <a:srgbClr val="C44D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C44D69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BE3CC09A-09C3-1CE9-412B-3DEE678E5662}"/>
                    </a:ext>
                  </a:extLst>
                </p:cNvPr>
                <p:cNvSpPr/>
                <p:nvPr/>
              </p:nvSpPr>
              <p:spPr>
                <a:xfrm>
                  <a:off x="3939038" y="763844"/>
                  <a:ext cx="1052286" cy="767946"/>
                </a:xfrm>
                <a:prstGeom prst="rect">
                  <a:avLst/>
                </a:prstGeom>
                <a:solidFill>
                  <a:srgbClr val="8E62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8E626D</a:t>
                  </a: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E9EC3463-D3AA-D951-6EC9-86DFDB3366EF}"/>
                    </a:ext>
                  </a:extLst>
                </p:cNvPr>
                <p:cNvSpPr/>
                <p:nvPr/>
              </p:nvSpPr>
              <p:spPr>
                <a:xfrm>
                  <a:off x="4991324" y="763844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93CC4C87-D2DB-CEDB-C493-781B3BDE5A81}"/>
                    </a:ext>
                  </a:extLst>
                </p:cNvPr>
                <p:cNvSpPr/>
                <p:nvPr/>
              </p:nvSpPr>
              <p:spPr>
                <a:xfrm>
                  <a:off x="6043610" y="763844"/>
                  <a:ext cx="1052286" cy="767946"/>
                </a:xfrm>
                <a:prstGeom prst="rect">
                  <a:avLst/>
                </a:prstGeom>
                <a:solidFill>
                  <a:srgbClr val="C487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C48796</a:t>
                  </a: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558B4E13-0356-8735-9B08-2E31689585B0}"/>
                    </a:ext>
                  </a:extLst>
                </p:cNvPr>
                <p:cNvSpPr/>
                <p:nvPr/>
              </p:nvSpPr>
              <p:spPr>
                <a:xfrm>
                  <a:off x="7095896" y="763844"/>
                  <a:ext cx="1052286" cy="767946"/>
                </a:xfrm>
                <a:prstGeom prst="rect">
                  <a:avLst/>
                </a:prstGeom>
                <a:solidFill>
                  <a:srgbClr val="451B2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451B25</a:t>
                  </a: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205564D-4A0A-9540-D30A-B5225A3BD8EF}"/>
                </a:ext>
              </a:extLst>
            </p:cNvPr>
            <p:cNvGrpSpPr/>
            <p:nvPr/>
          </p:nvGrpSpPr>
          <p:grpSpPr>
            <a:xfrm>
              <a:off x="2238689" y="1522514"/>
              <a:ext cx="5909493" cy="767946"/>
              <a:chOff x="2238689" y="1531790"/>
              <a:chExt cx="5909493" cy="767946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CEB3505-EF58-39F0-ACDA-8C9C8F18D492}"/>
                  </a:ext>
                </a:extLst>
              </p:cNvPr>
              <p:cNvSpPr txBox="1"/>
              <p:nvPr/>
            </p:nvSpPr>
            <p:spPr>
              <a:xfrm>
                <a:off x="2238689" y="1731097"/>
                <a:ext cx="6480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Triad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6FAFA67-49BC-45C2-1668-FB8EC5792CEC}"/>
                  </a:ext>
                </a:extLst>
              </p:cNvPr>
              <p:cNvGrpSpPr/>
              <p:nvPr/>
            </p:nvGrpSpPr>
            <p:grpSpPr>
              <a:xfrm>
                <a:off x="2886752" y="1531790"/>
                <a:ext cx="5261430" cy="767946"/>
                <a:chOff x="2886752" y="1531790"/>
                <a:chExt cx="5261430" cy="767946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239CE36C-F277-731B-962D-A2051F0450B7}"/>
                    </a:ext>
                  </a:extLst>
                </p:cNvPr>
                <p:cNvSpPr/>
                <p:nvPr/>
              </p:nvSpPr>
              <p:spPr>
                <a:xfrm>
                  <a:off x="2886752" y="1531790"/>
                  <a:ext cx="1052286" cy="767946"/>
                </a:xfrm>
                <a:prstGeom prst="rect">
                  <a:avLst/>
                </a:prstGeom>
                <a:solidFill>
                  <a:srgbClr val="C439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C43959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A98560AF-4B6D-504B-5AF1-A0454B2F8EC1}"/>
                    </a:ext>
                  </a:extLst>
                </p:cNvPr>
                <p:cNvSpPr/>
                <p:nvPr/>
              </p:nvSpPr>
              <p:spPr>
                <a:xfrm>
                  <a:off x="3939038" y="1531790"/>
                  <a:ext cx="1052286" cy="767946"/>
                </a:xfrm>
                <a:prstGeom prst="rect">
                  <a:avLst/>
                </a:prstGeom>
                <a:solidFill>
                  <a:srgbClr val="7874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78743B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EC028D-4CF2-64AE-C869-CFF011DFABDF}"/>
                    </a:ext>
                  </a:extLst>
                </p:cNvPr>
                <p:cNvSpPr/>
                <p:nvPr/>
              </p:nvSpPr>
              <p:spPr>
                <a:xfrm>
                  <a:off x="4991324" y="153179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A1E39E68-FAC4-AB54-A9EE-7D55688B0657}"/>
                    </a:ext>
                  </a:extLst>
                </p:cNvPr>
                <p:cNvSpPr/>
                <p:nvPr/>
              </p:nvSpPr>
              <p:spPr>
                <a:xfrm>
                  <a:off x="6043610" y="1531790"/>
                  <a:ext cx="1052286" cy="767946"/>
                </a:xfrm>
                <a:prstGeom prst="rect">
                  <a:avLst/>
                </a:prstGeom>
                <a:solidFill>
                  <a:srgbClr val="2361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236178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680356A-CF22-0645-A7CB-AFA7A7EF77BA}"/>
                    </a:ext>
                  </a:extLst>
                </p:cNvPr>
                <p:cNvSpPr/>
                <p:nvPr/>
              </p:nvSpPr>
              <p:spPr>
                <a:xfrm>
                  <a:off x="7095896" y="1531790"/>
                  <a:ext cx="1052286" cy="767946"/>
                </a:xfrm>
                <a:prstGeom prst="rect">
                  <a:avLst/>
                </a:prstGeom>
                <a:solidFill>
                  <a:srgbClr val="43A2C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43A2C4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426F480-F281-DD4C-3183-6DB618B709D2}"/>
                </a:ext>
              </a:extLst>
            </p:cNvPr>
            <p:cNvGrpSpPr/>
            <p:nvPr/>
          </p:nvGrpSpPr>
          <p:grpSpPr>
            <a:xfrm>
              <a:off x="1192634" y="2283771"/>
              <a:ext cx="6955548" cy="767946"/>
              <a:chOff x="1192634" y="2299169"/>
              <a:chExt cx="6955548" cy="767946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B828E763-8A23-2CB9-8615-0C5780CC8C20}"/>
                  </a:ext>
                </a:extLst>
              </p:cNvPr>
              <p:cNvSpPr txBox="1"/>
              <p:nvPr/>
            </p:nvSpPr>
            <p:spPr>
              <a:xfrm>
                <a:off x="1192634" y="2498476"/>
                <a:ext cx="17202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Complementary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1D05FAE-ED27-9BE9-277C-4CB23B8FDC93}"/>
                  </a:ext>
                </a:extLst>
              </p:cNvPr>
              <p:cNvGrpSpPr/>
              <p:nvPr/>
            </p:nvGrpSpPr>
            <p:grpSpPr>
              <a:xfrm>
                <a:off x="2886752" y="2299169"/>
                <a:ext cx="5261430" cy="767946"/>
                <a:chOff x="2886752" y="2299169"/>
                <a:chExt cx="5261430" cy="767946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01CED30-915B-04BC-85D6-7E6B677501B4}"/>
                    </a:ext>
                  </a:extLst>
                </p:cNvPr>
                <p:cNvSpPr/>
                <p:nvPr/>
              </p:nvSpPr>
              <p:spPr>
                <a:xfrm>
                  <a:off x="3939038" y="2299169"/>
                  <a:ext cx="1052286" cy="767946"/>
                </a:xfrm>
                <a:prstGeom prst="rect">
                  <a:avLst/>
                </a:prstGeom>
                <a:solidFill>
                  <a:srgbClr val="C460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C46078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235CE92-CF71-F670-0CD9-7E789DF3C60E}"/>
                    </a:ext>
                  </a:extLst>
                </p:cNvPr>
                <p:cNvSpPr/>
                <p:nvPr/>
              </p:nvSpPr>
              <p:spPr>
                <a:xfrm>
                  <a:off x="4991324" y="2299169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3AEA1738-CEB5-F607-D707-6D6AC15910DF}"/>
                    </a:ext>
                  </a:extLst>
                </p:cNvPr>
                <p:cNvSpPr/>
                <p:nvPr/>
              </p:nvSpPr>
              <p:spPr>
                <a:xfrm>
                  <a:off x="6043610" y="2299169"/>
                  <a:ext cx="1052286" cy="767946"/>
                </a:xfrm>
                <a:prstGeom prst="rect">
                  <a:avLst/>
                </a:prstGeom>
                <a:solidFill>
                  <a:srgbClr val="25C43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25C43D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C98CF6F2-4CD4-3C47-3470-FBDB623679B4}"/>
                    </a:ext>
                  </a:extLst>
                </p:cNvPr>
                <p:cNvSpPr/>
                <p:nvPr/>
              </p:nvSpPr>
              <p:spPr>
                <a:xfrm>
                  <a:off x="7095896" y="2299169"/>
                  <a:ext cx="1052286" cy="767946"/>
                </a:xfrm>
                <a:prstGeom prst="rect">
                  <a:avLst/>
                </a:prstGeom>
                <a:solidFill>
                  <a:srgbClr val="2F783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2F783A</a:t>
                  </a: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CFED2EA6-30C8-8A1E-85E6-4BEED9AA074C}"/>
                    </a:ext>
                  </a:extLst>
                </p:cNvPr>
                <p:cNvSpPr/>
                <p:nvPr/>
              </p:nvSpPr>
              <p:spPr>
                <a:xfrm>
                  <a:off x="2886752" y="2299169"/>
                  <a:ext cx="1052286" cy="767946"/>
                </a:xfrm>
                <a:prstGeom prst="rect">
                  <a:avLst/>
                </a:prstGeom>
                <a:solidFill>
                  <a:srgbClr val="C439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C43959</a:t>
                  </a: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D9C7F35-E09F-943A-91B2-EA39FC8CABAF}"/>
                </a:ext>
              </a:extLst>
            </p:cNvPr>
            <p:cNvGrpSpPr/>
            <p:nvPr/>
          </p:nvGrpSpPr>
          <p:grpSpPr>
            <a:xfrm>
              <a:off x="729367" y="3045028"/>
              <a:ext cx="7418815" cy="767946"/>
              <a:chOff x="729367" y="3065330"/>
              <a:chExt cx="7418815" cy="767946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62012B4-B3CE-6F49-9EED-C68626548D15}"/>
                  </a:ext>
                </a:extLst>
              </p:cNvPr>
              <p:cNvSpPr txBox="1"/>
              <p:nvPr/>
            </p:nvSpPr>
            <p:spPr>
              <a:xfrm>
                <a:off x="729367" y="3264637"/>
                <a:ext cx="21979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Split Complementary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F5556BE-71E5-0350-BB45-8081C18D1722}"/>
                  </a:ext>
                </a:extLst>
              </p:cNvPr>
              <p:cNvGrpSpPr/>
              <p:nvPr/>
            </p:nvGrpSpPr>
            <p:grpSpPr>
              <a:xfrm>
                <a:off x="2886752" y="3065330"/>
                <a:ext cx="5261430" cy="767946"/>
                <a:chOff x="2886752" y="3065330"/>
                <a:chExt cx="5261430" cy="767946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38B73863-66CB-82FC-3DA2-4463B394E8D0}"/>
                    </a:ext>
                  </a:extLst>
                </p:cNvPr>
                <p:cNvSpPr/>
                <p:nvPr/>
              </p:nvSpPr>
              <p:spPr>
                <a:xfrm>
                  <a:off x="2886752" y="3065330"/>
                  <a:ext cx="1052286" cy="767946"/>
                </a:xfrm>
                <a:prstGeom prst="rect">
                  <a:avLst/>
                </a:prstGeom>
                <a:solidFill>
                  <a:srgbClr val="93C4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93C460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5CE756CE-796E-9693-955C-800C364EB02B}"/>
                    </a:ext>
                  </a:extLst>
                </p:cNvPr>
                <p:cNvSpPr/>
                <p:nvPr/>
              </p:nvSpPr>
              <p:spPr>
                <a:xfrm>
                  <a:off x="3939038" y="3065330"/>
                  <a:ext cx="1052286" cy="767946"/>
                </a:xfrm>
                <a:prstGeom prst="rect">
                  <a:avLst/>
                </a:prstGeom>
                <a:solidFill>
                  <a:srgbClr val="57783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577835</a:t>
                  </a:r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0280337-4A30-1966-1B8E-18C813414030}"/>
                    </a:ext>
                  </a:extLst>
                </p:cNvPr>
                <p:cNvSpPr/>
                <p:nvPr/>
              </p:nvSpPr>
              <p:spPr>
                <a:xfrm>
                  <a:off x="4991324" y="306533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BEFF8599-24AB-DBDE-B6FE-6804F6BF60FE}"/>
                    </a:ext>
                  </a:extLst>
                </p:cNvPr>
                <p:cNvSpPr/>
                <p:nvPr/>
              </p:nvSpPr>
              <p:spPr>
                <a:xfrm>
                  <a:off x="6043610" y="3065330"/>
                  <a:ext cx="1052286" cy="767946"/>
                </a:xfrm>
                <a:prstGeom prst="rect">
                  <a:avLst/>
                </a:prstGeom>
                <a:solidFill>
                  <a:srgbClr val="39C49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39C49D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4E87E25F-095F-A411-7601-AB7D58773E43}"/>
                    </a:ext>
                  </a:extLst>
                </p:cNvPr>
                <p:cNvSpPr/>
                <p:nvPr/>
              </p:nvSpPr>
              <p:spPr>
                <a:xfrm>
                  <a:off x="7095896" y="3065330"/>
                  <a:ext cx="1052286" cy="767946"/>
                </a:xfrm>
                <a:prstGeom prst="rect">
                  <a:avLst/>
                </a:prstGeom>
                <a:solidFill>
                  <a:srgbClr val="2978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297861</a:t>
                  </a: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EE51AD-7BF0-F187-9432-CF64BF0C805D}"/>
                </a:ext>
              </a:extLst>
            </p:cNvPr>
            <p:cNvGrpSpPr/>
            <p:nvPr/>
          </p:nvGrpSpPr>
          <p:grpSpPr>
            <a:xfrm>
              <a:off x="0" y="3806285"/>
              <a:ext cx="8148182" cy="767946"/>
              <a:chOff x="0" y="3818185"/>
              <a:chExt cx="8148182" cy="767946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8E75E6D6-3F81-DB00-AA8D-9A0B5659E7E1}"/>
                  </a:ext>
                </a:extLst>
              </p:cNvPr>
              <p:cNvSpPr txBox="1"/>
              <p:nvPr/>
            </p:nvSpPr>
            <p:spPr>
              <a:xfrm>
                <a:off x="0" y="4017492"/>
                <a:ext cx="28867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Double Split Complementary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2656E8-6F0F-E6A6-6B7B-FA03CC92A000}"/>
                  </a:ext>
                </a:extLst>
              </p:cNvPr>
              <p:cNvGrpSpPr/>
              <p:nvPr/>
            </p:nvGrpSpPr>
            <p:grpSpPr>
              <a:xfrm>
                <a:off x="2886752" y="3818185"/>
                <a:ext cx="5261430" cy="767946"/>
                <a:chOff x="2886752" y="3818185"/>
                <a:chExt cx="5261430" cy="767946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B67F18CE-C55F-FF2D-E5DB-F49026C6FED6}"/>
                    </a:ext>
                  </a:extLst>
                </p:cNvPr>
                <p:cNvSpPr/>
                <p:nvPr/>
              </p:nvSpPr>
              <p:spPr>
                <a:xfrm>
                  <a:off x="3939038" y="3818185"/>
                  <a:ext cx="1052286" cy="767946"/>
                </a:xfrm>
                <a:prstGeom prst="rect">
                  <a:avLst/>
                </a:prstGeom>
                <a:solidFill>
                  <a:srgbClr val="5A78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5A783B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346DDAC6-9195-BE23-CE16-61230EDC1F4E}"/>
                    </a:ext>
                  </a:extLst>
                </p:cNvPr>
                <p:cNvSpPr/>
                <p:nvPr/>
              </p:nvSpPr>
              <p:spPr>
                <a:xfrm>
                  <a:off x="4991324" y="3818185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AF642DED-B07F-625C-A094-D8F92646B737}"/>
                    </a:ext>
                  </a:extLst>
                </p:cNvPr>
                <p:cNvSpPr/>
                <p:nvPr/>
              </p:nvSpPr>
              <p:spPr>
                <a:xfrm>
                  <a:off x="6043610" y="3818185"/>
                  <a:ext cx="1052286" cy="767946"/>
                </a:xfrm>
                <a:prstGeom prst="rect">
                  <a:avLst/>
                </a:prstGeom>
                <a:solidFill>
                  <a:srgbClr val="2378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237860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26C79B70-1976-D9BB-8CBA-91CBA1C8E423}"/>
                    </a:ext>
                  </a:extLst>
                </p:cNvPr>
                <p:cNvSpPr/>
                <p:nvPr/>
              </p:nvSpPr>
              <p:spPr>
                <a:xfrm>
                  <a:off x="7095896" y="3818185"/>
                  <a:ext cx="1052286" cy="767946"/>
                </a:xfrm>
                <a:prstGeom prst="rect">
                  <a:avLst/>
                </a:prstGeom>
                <a:solidFill>
                  <a:srgbClr val="6E29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6E2978</a:t>
                  </a: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09F91947-0CFD-E4D1-9457-37A0EF147D58}"/>
                    </a:ext>
                  </a:extLst>
                </p:cNvPr>
                <p:cNvSpPr/>
                <p:nvPr/>
              </p:nvSpPr>
              <p:spPr>
                <a:xfrm>
                  <a:off x="2886752" y="3818185"/>
                  <a:ext cx="1052286" cy="767946"/>
                </a:xfrm>
                <a:prstGeom prst="rect">
                  <a:avLst/>
                </a:prstGeom>
                <a:solidFill>
                  <a:srgbClr val="78443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784435</a:t>
                  </a: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355F1CD-E3FD-776D-2F8E-7F21A58C68D7}"/>
                </a:ext>
              </a:extLst>
            </p:cNvPr>
            <p:cNvGrpSpPr/>
            <p:nvPr/>
          </p:nvGrpSpPr>
          <p:grpSpPr>
            <a:xfrm>
              <a:off x="2049472" y="4567542"/>
              <a:ext cx="6098710" cy="767946"/>
              <a:chOff x="2049472" y="4584346"/>
              <a:chExt cx="6098710" cy="767946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54E64A9-15FF-9729-B4F1-63A52F758AC1}"/>
                  </a:ext>
                </a:extLst>
              </p:cNvPr>
              <p:cNvSpPr txBox="1"/>
              <p:nvPr/>
            </p:nvSpPr>
            <p:spPr>
              <a:xfrm>
                <a:off x="2049472" y="4783653"/>
                <a:ext cx="8372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Square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D18D542-A96E-1C03-3451-9696D8BFB24C}"/>
                  </a:ext>
                </a:extLst>
              </p:cNvPr>
              <p:cNvGrpSpPr/>
              <p:nvPr/>
            </p:nvGrpSpPr>
            <p:grpSpPr>
              <a:xfrm>
                <a:off x="2886752" y="4584346"/>
                <a:ext cx="5261430" cy="767946"/>
                <a:chOff x="2886752" y="4584346"/>
                <a:chExt cx="5261430" cy="767946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B5FF6850-35BC-9F53-E66E-B30F113E8A29}"/>
                    </a:ext>
                  </a:extLst>
                </p:cNvPr>
                <p:cNvSpPr/>
                <p:nvPr/>
              </p:nvSpPr>
              <p:spPr>
                <a:xfrm>
                  <a:off x="3939038" y="4584346"/>
                  <a:ext cx="1052286" cy="767946"/>
                </a:xfrm>
                <a:prstGeom prst="rect">
                  <a:avLst/>
                </a:prstGeom>
                <a:solidFill>
                  <a:srgbClr val="78683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78683b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65DB685-AE86-0B5C-5F0E-14A7F2B1F26C}"/>
                    </a:ext>
                  </a:extLst>
                </p:cNvPr>
                <p:cNvSpPr/>
                <p:nvPr/>
              </p:nvSpPr>
              <p:spPr>
                <a:xfrm>
                  <a:off x="4991324" y="4584346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B6FB35B-07D8-D25B-6A67-F66366281703}"/>
                    </a:ext>
                  </a:extLst>
                </p:cNvPr>
                <p:cNvSpPr/>
                <p:nvPr/>
              </p:nvSpPr>
              <p:spPr>
                <a:xfrm>
                  <a:off x="6043610" y="4584346"/>
                  <a:ext cx="1052286" cy="767946"/>
                </a:xfrm>
                <a:prstGeom prst="rect">
                  <a:avLst/>
                </a:prstGeom>
                <a:solidFill>
                  <a:srgbClr val="23783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237830</a:t>
                  </a: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539D7C4B-49EA-095B-DE60-0AD84F2C7B96}"/>
                    </a:ext>
                  </a:extLst>
                </p:cNvPr>
                <p:cNvSpPr/>
                <p:nvPr/>
              </p:nvSpPr>
              <p:spPr>
                <a:xfrm>
                  <a:off x="7095896" y="4584346"/>
                  <a:ext cx="1052286" cy="767946"/>
                </a:xfrm>
                <a:prstGeom prst="rect">
                  <a:avLst/>
                </a:prstGeom>
                <a:solidFill>
                  <a:srgbClr val="2939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293978</a:t>
                  </a: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935D78CF-97B2-F033-DF17-BB858F6F37B5}"/>
                    </a:ext>
                  </a:extLst>
                </p:cNvPr>
                <p:cNvSpPr/>
                <p:nvPr/>
              </p:nvSpPr>
              <p:spPr>
                <a:xfrm>
                  <a:off x="2886752" y="4584346"/>
                  <a:ext cx="1052286" cy="767946"/>
                </a:xfrm>
                <a:prstGeom prst="rect">
                  <a:avLst/>
                </a:prstGeom>
                <a:solidFill>
                  <a:srgbClr val="78233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782337</a:t>
                  </a:r>
                </a:p>
              </p:txBody>
            </p:sp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0C581B6-C628-714A-8895-C790B0296028}"/>
                </a:ext>
              </a:extLst>
            </p:cNvPr>
            <p:cNvGrpSpPr/>
            <p:nvPr/>
          </p:nvGrpSpPr>
          <p:grpSpPr>
            <a:xfrm>
              <a:off x="1663340" y="5328799"/>
              <a:ext cx="6484842" cy="767946"/>
              <a:chOff x="1663340" y="5337200"/>
              <a:chExt cx="6484842" cy="767946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B1B02CF8-50B0-8C8E-A478-7E74E6FD1E2A}"/>
                  </a:ext>
                </a:extLst>
              </p:cNvPr>
              <p:cNvSpPr txBox="1"/>
              <p:nvPr/>
            </p:nvSpPr>
            <p:spPr>
              <a:xfrm>
                <a:off x="1663340" y="5536507"/>
                <a:ext cx="1223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Compound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AC77FBCF-F66E-3A05-4A71-3889ABA195B8}"/>
                  </a:ext>
                </a:extLst>
              </p:cNvPr>
              <p:cNvGrpSpPr/>
              <p:nvPr/>
            </p:nvGrpSpPr>
            <p:grpSpPr>
              <a:xfrm>
                <a:off x="2886752" y="5337200"/>
                <a:ext cx="5261430" cy="767946"/>
                <a:chOff x="2886752" y="5337200"/>
                <a:chExt cx="5261430" cy="767946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2C0CC46-4E27-9FD4-0386-A44796CF135C}"/>
                    </a:ext>
                  </a:extLst>
                </p:cNvPr>
                <p:cNvSpPr/>
                <p:nvPr/>
              </p:nvSpPr>
              <p:spPr>
                <a:xfrm>
                  <a:off x="3939038" y="5337200"/>
                  <a:ext cx="1052286" cy="767946"/>
                </a:xfrm>
                <a:prstGeom prst="rect">
                  <a:avLst/>
                </a:prstGeom>
                <a:solidFill>
                  <a:srgbClr val="DEBAA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DEBAAF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2A90F40-7DAE-639E-AD1B-62730675792C}"/>
                    </a:ext>
                  </a:extLst>
                </p:cNvPr>
                <p:cNvSpPr/>
                <p:nvPr/>
              </p:nvSpPr>
              <p:spPr>
                <a:xfrm>
                  <a:off x="4991324" y="5337200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905BEE70-8A73-8FF9-0F09-AD5D157D272E}"/>
                    </a:ext>
                  </a:extLst>
                </p:cNvPr>
                <p:cNvSpPr/>
                <p:nvPr/>
              </p:nvSpPr>
              <p:spPr>
                <a:xfrm>
                  <a:off x="6043610" y="5337200"/>
                  <a:ext cx="1052286" cy="767946"/>
                </a:xfrm>
                <a:prstGeom prst="rect">
                  <a:avLst/>
                </a:prstGeom>
                <a:solidFill>
                  <a:srgbClr val="5D85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5D8555</a:t>
                  </a: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AD903841-9E79-9D84-9A25-A82B4A574F3F}"/>
                    </a:ext>
                  </a:extLst>
                </p:cNvPr>
                <p:cNvSpPr/>
                <p:nvPr/>
              </p:nvSpPr>
              <p:spPr>
                <a:xfrm>
                  <a:off x="7095896" y="5337200"/>
                  <a:ext cx="1052286" cy="767946"/>
                </a:xfrm>
                <a:prstGeom prst="rect">
                  <a:avLst/>
                </a:prstGeom>
                <a:solidFill>
                  <a:srgbClr val="70AB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70AB32</a:t>
                  </a: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3153B652-396C-F340-384B-C00800AAB3AC}"/>
                    </a:ext>
                  </a:extLst>
                </p:cNvPr>
                <p:cNvSpPr/>
                <p:nvPr/>
              </p:nvSpPr>
              <p:spPr>
                <a:xfrm>
                  <a:off x="2886752" y="5337200"/>
                  <a:ext cx="1052286" cy="767946"/>
                </a:xfrm>
                <a:prstGeom prst="rect">
                  <a:avLst/>
                </a:prstGeom>
                <a:solidFill>
                  <a:srgbClr val="AB4D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AB4D32</a:t>
                  </a:r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E6BDBCA-BD65-D80D-1041-778FA170ACF6}"/>
                </a:ext>
              </a:extLst>
            </p:cNvPr>
            <p:cNvGrpSpPr/>
            <p:nvPr/>
          </p:nvGrpSpPr>
          <p:grpSpPr>
            <a:xfrm>
              <a:off x="2036839" y="6090054"/>
              <a:ext cx="6111343" cy="767946"/>
              <a:chOff x="2036839" y="6090055"/>
              <a:chExt cx="6111343" cy="76794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3D14080-C93C-0548-A898-DD00F53D9ACB}"/>
                  </a:ext>
                </a:extLst>
              </p:cNvPr>
              <p:cNvSpPr txBox="1"/>
              <p:nvPr/>
            </p:nvSpPr>
            <p:spPr>
              <a:xfrm>
                <a:off x="2036839" y="6289362"/>
                <a:ext cx="8499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Shades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7794864-3BDF-4DE0-7132-B962991393CB}"/>
                  </a:ext>
                </a:extLst>
              </p:cNvPr>
              <p:cNvGrpSpPr/>
              <p:nvPr/>
            </p:nvGrpSpPr>
            <p:grpSpPr>
              <a:xfrm>
                <a:off x="2886752" y="6090055"/>
                <a:ext cx="5261430" cy="767946"/>
                <a:chOff x="2886752" y="6090055"/>
                <a:chExt cx="5261430" cy="767946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1639EC5D-E5CB-B060-7417-EA6A0A602BB5}"/>
                    </a:ext>
                  </a:extLst>
                </p:cNvPr>
                <p:cNvSpPr/>
                <p:nvPr/>
              </p:nvSpPr>
              <p:spPr>
                <a:xfrm>
                  <a:off x="3939038" y="6090055"/>
                  <a:ext cx="1052286" cy="767946"/>
                </a:xfrm>
                <a:prstGeom prst="rect">
                  <a:avLst/>
                </a:prstGeom>
                <a:solidFill>
                  <a:srgbClr val="C44D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C44D69</a:t>
                  </a: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85B2E76E-C259-EA52-810C-ECEED4BE7CDB}"/>
                    </a:ext>
                  </a:extLst>
                </p:cNvPr>
                <p:cNvSpPr/>
                <p:nvPr/>
              </p:nvSpPr>
              <p:spPr>
                <a:xfrm>
                  <a:off x="4991324" y="6090055"/>
                  <a:ext cx="1052286" cy="767946"/>
                </a:xfrm>
                <a:prstGeom prst="rect">
                  <a:avLst/>
                </a:prstGeom>
                <a:solidFill>
                  <a:srgbClr val="782F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782F40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287E33E5-D49B-E7E9-CCE2-71B3C355E4D2}"/>
                    </a:ext>
                  </a:extLst>
                </p:cNvPr>
                <p:cNvSpPr/>
                <p:nvPr/>
              </p:nvSpPr>
              <p:spPr>
                <a:xfrm>
                  <a:off x="6043610" y="6090055"/>
                  <a:ext cx="1052286" cy="767946"/>
                </a:xfrm>
                <a:prstGeom prst="rect">
                  <a:avLst/>
                </a:prstGeom>
                <a:solidFill>
                  <a:srgbClr val="85344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853447</a:t>
                  </a: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5BBE9A41-8BA1-053C-7449-6E314078194E}"/>
                    </a:ext>
                  </a:extLst>
                </p:cNvPr>
                <p:cNvSpPr/>
                <p:nvPr/>
              </p:nvSpPr>
              <p:spPr>
                <a:xfrm>
                  <a:off x="7095896" y="6090055"/>
                  <a:ext cx="1052286" cy="767946"/>
                </a:xfrm>
                <a:prstGeom prst="rect">
                  <a:avLst/>
                </a:prstGeom>
                <a:solidFill>
                  <a:srgbClr val="5E25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5E2532</a:t>
                  </a: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7D70B6A-DFC7-CC19-CB0E-B861C5CF4652}"/>
                    </a:ext>
                  </a:extLst>
                </p:cNvPr>
                <p:cNvSpPr/>
                <p:nvPr/>
              </p:nvSpPr>
              <p:spPr>
                <a:xfrm>
                  <a:off x="2886752" y="6090055"/>
                  <a:ext cx="1052286" cy="767946"/>
                </a:xfrm>
                <a:prstGeom prst="rect">
                  <a:avLst/>
                </a:prstGeom>
                <a:solidFill>
                  <a:srgbClr val="3816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EE7624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38161E</a:t>
                  </a:r>
                </a:p>
              </p:txBody>
            </p:sp>
          </p:grpSp>
        </p:grp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52BE9-2CE1-996F-7B35-C668B833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83DE205B-AB8D-FD4A-5969-751CDC36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51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122A303-F470-A1A3-A0B2-FDF931E94995}"/>
              </a:ext>
            </a:extLst>
          </p:cNvPr>
          <p:cNvSpPr/>
          <p:nvPr/>
        </p:nvSpPr>
        <p:spPr>
          <a:xfrm>
            <a:off x="8132064" y="3813048"/>
            <a:ext cx="4059936" cy="30449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B135 Stage Right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A137D-21FC-C5C4-71A5-15ED2D1D47C6}"/>
              </a:ext>
            </a:extLst>
          </p:cNvPr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A105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8CCCA1-4FCA-9B93-7FB0-5FA45AD5C5A4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A105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CC434A-074E-A0B6-2179-E7302BEC684B}"/>
              </a:ext>
            </a:extLst>
          </p:cNvPr>
          <p:cNvSpPr/>
          <p:nvPr/>
        </p:nvSpPr>
        <p:spPr>
          <a:xfrm>
            <a:off x="5690614" y="3813048"/>
            <a:ext cx="2441448" cy="30449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B135 Stage Left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B87C13-0AFC-B43B-A30B-9D728FFD7F8F}"/>
              </a:ext>
            </a:extLst>
          </p:cNvPr>
          <p:cNvSpPr/>
          <p:nvPr/>
        </p:nvSpPr>
        <p:spPr>
          <a:xfrm>
            <a:off x="0" y="6115550"/>
            <a:ext cx="12192000" cy="742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CC6A97-4BDA-D09E-199D-D7E29F2D21BB}"/>
              </a:ext>
            </a:extLst>
          </p:cNvPr>
          <p:cNvSpPr/>
          <p:nvPr/>
        </p:nvSpPr>
        <p:spPr>
          <a:xfrm>
            <a:off x="-2" y="5328799"/>
            <a:ext cx="12192000" cy="7867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B134, A105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DD9162-BC72-CA88-CD2A-48B6CE2C7737}"/>
              </a:ext>
            </a:extLst>
          </p:cNvPr>
          <p:cNvSpPr/>
          <p:nvPr/>
        </p:nvSpPr>
        <p:spPr>
          <a:xfrm>
            <a:off x="0" y="5087463"/>
            <a:ext cx="12192000" cy="2480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B136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CCFA8-9400-A44B-964B-4481AA18C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AD6CF-28FE-C1B9-26FA-1312EF7CA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2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2D35C-0212-709E-A993-A19CDDC0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Austin Roberts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3F78A-59AB-6668-11EE-EBA3DEEE7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dirty="0" smtClean="0"/>
              <a:t>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5E8065-B9C8-BAC8-F9A2-8630B60C9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67226"/>
            <a:ext cx="8485632" cy="960276"/>
          </a:xfrm>
        </p:spPr>
        <p:txBody>
          <a:bodyPr/>
          <a:lstStyle/>
          <a:p>
            <a:r>
              <a:rPr lang="en-US"/>
              <a:t>Team Introductions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F674DB-5A62-FBB7-51D2-9850D2912122}"/>
              </a:ext>
            </a:extLst>
          </p:cNvPr>
          <p:cNvSpPr txBox="1"/>
          <p:nvPr/>
        </p:nvSpPr>
        <p:spPr>
          <a:xfrm>
            <a:off x="292009" y="4508152"/>
            <a:ext cx="164075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/>
              <a:t>Evan Cloutier</a:t>
            </a:r>
          </a:p>
          <a:p>
            <a:pPr algn="ctr"/>
            <a:r>
              <a:rPr lang="en-US" sz="2000" i="1">
                <a:ea typeface="Calibri"/>
                <a:cs typeface="Calibri"/>
              </a:rPr>
              <a:t>Project Manager</a:t>
            </a:r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C78A0D-61DA-B3A0-B6F8-56921DB0FE32}"/>
              </a:ext>
            </a:extLst>
          </p:cNvPr>
          <p:cNvSpPr txBox="1"/>
          <p:nvPr/>
        </p:nvSpPr>
        <p:spPr>
          <a:xfrm>
            <a:off x="2093376" y="4508152"/>
            <a:ext cx="187522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/>
              <a:t>Nick </a:t>
            </a:r>
            <a:r>
              <a:rPr lang="en-US" sz="2000" err="1"/>
              <a:t>Billmire</a:t>
            </a:r>
            <a:endParaRPr lang="en-US" sz="2000">
              <a:ea typeface="Calibri"/>
              <a:cs typeface="Calibri"/>
            </a:endParaRPr>
          </a:p>
          <a:p>
            <a:pPr algn="ctr"/>
            <a:r>
              <a:rPr lang="en-US" sz="2000" i="1"/>
              <a:t>Digital Communication Engineer</a:t>
            </a:r>
            <a:endParaRPr lang="en-US" sz="2000" i="1">
              <a:ea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A93270-954A-B908-3842-ABBFE001A6B1}"/>
              </a:ext>
            </a:extLst>
          </p:cNvPr>
          <p:cNvSpPr txBox="1"/>
          <p:nvPr/>
        </p:nvSpPr>
        <p:spPr>
          <a:xfrm>
            <a:off x="4236254" y="4512163"/>
            <a:ext cx="164075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/>
              <a:t>Jada Davis</a:t>
            </a:r>
            <a:endParaRPr lang="en-US" sz="2000" i="1"/>
          </a:p>
          <a:p>
            <a:pPr algn="ctr"/>
            <a:r>
              <a:rPr lang="en-US" sz="2000" i="1"/>
              <a:t>Software Engineer</a:t>
            </a:r>
            <a:endParaRPr lang="en-US" sz="2000" i="1">
              <a:ea typeface="Calibri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5D003B-C727-86F5-8468-7EF7C47AE454}"/>
              </a:ext>
            </a:extLst>
          </p:cNvPr>
          <p:cNvSpPr txBox="1"/>
          <p:nvPr/>
        </p:nvSpPr>
        <p:spPr>
          <a:xfrm>
            <a:off x="6314993" y="4508152"/>
            <a:ext cx="164075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/>
              <a:t>Landon Hicks</a:t>
            </a:r>
          </a:p>
          <a:p>
            <a:pPr algn="ctr"/>
            <a:r>
              <a:rPr lang="en-US" sz="2000" i="1">
                <a:ea typeface="Calibri"/>
                <a:cs typeface="Calibri"/>
              </a:rPr>
              <a:t>PCB Design Engineer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1C2289-6D2A-C482-6733-0569BDC5A122}"/>
              </a:ext>
            </a:extLst>
          </p:cNvPr>
          <p:cNvSpPr txBox="1"/>
          <p:nvPr/>
        </p:nvSpPr>
        <p:spPr>
          <a:xfrm>
            <a:off x="8315718" y="4508152"/>
            <a:ext cx="1640755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/>
              <a:t>Austin Roberts</a:t>
            </a:r>
          </a:p>
          <a:p>
            <a:pPr algn="ctr"/>
            <a:r>
              <a:rPr lang="en-US" sz="2000" i="1">
                <a:ea typeface="Calibri"/>
                <a:cs typeface="Calibri"/>
              </a:rPr>
              <a:t>Signal Processing Engineer</a:t>
            </a:r>
            <a:endParaRPr lang="en-US" sz="2000">
              <a:ea typeface="Calibri"/>
              <a:cs typeface="Calibri"/>
            </a:endParaRPr>
          </a:p>
        </p:txBody>
      </p:sp>
      <p:pic>
        <p:nvPicPr>
          <p:cNvPr id="17" name="Picture 16" descr="A person in a suit and tie&#10;&#10;Description automatically generated">
            <a:extLst>
              <a:ext uri="{FF2B5EF4-FFF2-40B4-BE49-F238E27FC236}">
                <a16:creationId xmlns:a16="http://schemas.microsoft.com/office/drawing/2014/main" id="{2C5D1E6D-6762-B805-C0EB-40AB92CE8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719" y="2393846"/>
            <a:ext cx="1640755" cy="20545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F1C4994-6B05-41DE-5105-351396712935}"/>
              </a:ext>
            </a:extLst>
          </p:cNvPr>
          <p:cNvSpPr txBox="1"/>
          <p:nvPr/>
        </p:nvSpPr>
        <p:spPr>
          <a:xfrm>
            <a:off x="10394457" y="4508152"/>
            <a:ext cx="164075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75000"/>
                  </a:schemeClr>
                </a:solidFill>
              </a:rPr>
              <a:t>Dallas Toth</a:t>
            </a:r>
            <a:br>
              <a:rPr lang="en-US" sz="200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2000" i="1">
                <a:solidFill>
                  <a:schemeClr val="bg1">
                    <a:lumMod val="75000"/>
                  </a:schemeClr>
                </a:solidFill>
                <a:ea typeface="Calibri"/>
                <a:cs typeface="Calibri"/>
              </a:rPr>
              <a:t>Test Engineer</a:t>
            </a:r>
            <a:endParaRPr lang="en-US" sz="20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 descr="A person in a suit&#10;&#10;Description automatically generated">
            <a:extLst>
              <a:ext uri="{FF2B5EF4-FFF2-40B4-BE49-F238E27FC236}">
                <a16:creationId xmlns:a16="http://schemas.microsoft.com/office/drawing/2014/main" id="{F7DEAB98-41F7-5472-9A99-D916B8A2A2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34" t="4615" r="419" b="5133"/>
          <a:stretch/>
        </p:blipFill>
        <p:spPr>
          <a:xfrm>
            <a:off x="10327831" y="2393101"/>
            <a:ext cx="1640755" cy="2054573"/>
          </a:xfrm>
          <a:prstGeom prst="rect">
            <a:avLst/>
          </a:prstGeom>
        </p:spPr>
      </p:pic>
      <p:pic>
        <p:nvPicPr>
          <p:cNvPr id="22" name="Picture 21" descr="A person in a suit&#10;&#10;Description automatically generated">
            <a:extLst>
              <a:ext uri="{FF2B5EF4-FFF2-40B4-BE49-F238E27FC236}">
                <a16:creationId xmlns:a16="http://schemas.microsoft.com/office/drawing/2014/main" id="{2DD69657-D81A-9C9C-8C2C-DB9212CA45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79" t="4668" r="22652" b="42218"/>
          <a:stretch/>
        </p:blipFill>
        <p:spPr>
          <a:xfrm>
            <a:off x="292009" y="2411757"/>
            <a:ext cx="1536008" cy="2050927"/>
          </a:xfrm>
          <a:prstGeom prst="rect">
            <a:avLst/>
          </a:prstGeom>
        </p:spPr>
      </p:pic>
      <p:pic>
        <p:nvPicPr>
          <p:cNvPr id="7" name="Picture 6" descr="A person leaning on a railing&#10;&#10;Description automatically generated">
            <a:extLst>
              <a:ext uri="{FF2B5EF4-FFF2-40B4-BE49-F238E27FC236}">
                <a16:creationId xmlns:a16="http://schemas.microsoft.com/office/drawing/2014/main" id="{DF5950B7-2C6F-E1B9-9840-A5D9F05DAC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05" t="536" r="3335" b="17321"/>
          <a:stretch/>
        </p:blipFill>
        <p:spPr>
          <a:xfrm>
            <a:off x="4147340" y="2393101"/>
            <a:ext cx="1696800" cy="2053828"/>
          </a:xfrm>
          <a:prstGeom prst="rect">
            <a:avLst/>
          </a:prstGeom>
        </p:spPr>
      </p:pic>
      <p:pic>
        <p:nvPicPr>
          <p:cNvPr id="6" name="Picture 5" descr="A person in a grey polo shirt&#10;&#10;Description automatically generated">
            <a:extLst>
              <a:ext uri="{FF2B5EF4-FFF2-40B4-BE49-F238E27FC236}">
                <a16:creationId xmlns:a16="http://schemas.microsoft.com/office/drawing/2014/main" id="{10BCD13B-768B-5EE8-7B9F-C5D7845E599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066" r="-971" b="-471"/>
          <a:stretch/>
        </p:blipFill>
        <p:spPr>
          <a:xfrm>
            <a:off x="2302706" y="2411911"/>
            <a:ext cx="1473277" cy="2050773"/>
          </a:xfrm>
          <a:prstGeom prst="rect">
            <a:avLst/>
          </a:prstGeom>
        </p:spPr>
      </p:pic>
      <p:pic>
        <p:nvPicPr>
          <p:cNvPr id="8" name="Picture 7" descr="Image">
            <a:extLst>
              <a:ext uri="{FF2B5EF4-FFF2-40B4-BE49-F238E27FC236}">
                <a16:creationId xmlns:a16="http://schemas.microsoft.com/office/drawing/2014/main" id="{09976653-704B-AA84-A310-F221CDDC45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217" t="18865" r="20215" b="25947"/>
          <a:stretch/>
        </p:blipFill>
        <p:spPr>
          <a:xfrm>
            <a:off x="6290910" y="2410732"/>
            <a:ext cx="1688920" cy="201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861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6B2837-293F-0CDF-DE27-E040DD002A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A98C7B-C670-3E7B-444B-7BE1881C3B23}"/>
                </a:ext>
              </a:extLst>
            </p:cNvPr>
            <p:cNvSpPr/>
            <p:nvPr/>
          </p:nvSpPr>
          <p:spPr>
            <a:xfrm>
              <a:off x="0" y="0"/>
              <a:ext cx="914400" cy="6858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FD82EE-1855-3584-2742-0E85FFA55F9B}"/>
                </a:ext>
              </a:extLst>
            </p:cNvPr>
            <p:cNvSpPr/>
            <p:nvPr/>
          </p:nvSpPr>
          <p:spPr>
            <a:xfrm>
              <a:off x="11277600" y="0"/>
              <a:ext cx="914400" cy="6858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745D33-5E04-1F30-BE01-FFB667BAFFBD}"/>
                </a:ext>
              </a:extLst>
            </p:cNvPr>
            <p:cNvSpPr/>
            <p:nvPr/>
          </p:nvSpPr>
          <p:spPr>
            <a:xfrm rot="5400000">
              <a:off x="5638800" y="-5638800"/>
              <a:ext cx="914400" cy="12192000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32C10F5-98B5-88D2-A896-8F8AEDF6C869}"/>
                </a:ext>
              </a:extLst>
            </p:cNvPr>
            <p:cNvSpPr/>
            <p:nvPr/>
          </p:nvSpPr>
          <p:spPr>
            <a:xfrm rot="5400000">
              <a:off x="5638800" y="304799"/>
              <a:ext cx="914400" cy="1219200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C50F8CB-B0BF-F21E-CAB6-7E2CE16D9CF2}"/>
                </a:ext>
              </a:extLst>
            </p:cNvPr>
            <p:cNvSpPr/>
            <p:nvPr/>
          </p:nvSpPr>
          <p:spPr>
            <a:xfrm>
              <a:off x="156845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3A283D-1E6E-F9E5-E188-5D79911C579A}"/>
                </a:ext>
              </a:extLst>
            </p:cNvPr>
            <p:cNvSpPr/>
            <p:nvPr/>
          </p:nvSpPr>
          <p:spPr>
            <a:xfrm>
              <a:off x="245110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50D842-7236-8C54-CC23-ED82DC65C82A}"/>
                </a:ext>
              </a:extLst>
            </p:cNvPr>
            <p:cNvSpPr/>
            <p:nvPr/>
          </p:nvSpPr>
          <p:spPr>
            <a:xfrm>
              <a:off x="333375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F001A1B-0DCF-E59D-28FF-CD11AD96B1D7}"/>
                </a:ext>
              </a:extLst>
            </p:cNvPr>
            <p:cNvSpPr/>
            <p:nvPr/>
          </p:nvSpPr>
          <p:spPr>
            <a:xfrm>
              <a:off x="42164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1C5C7DA-56A3-C50D-039B-080BC98B354B}"/>
                </a:ext>
              </a:extLst>
            </p:cNvPr>
            <p:cNvSpPr/>
            <p:nvPr/>
          </p:nvSpPr>
          <p:spPr>
            <a:xfrm>
              <a:off x="50990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DDB494E-917E-2C1C-8CE7-5891ACE67A54}"/>
                </a:ext>
              </a:extLst>
            </p:cNvPr>
            <p:cNvSpPr/>
            <p:nvPr/>
          </p:nvSpPr>
          <p:spPr>
            <a:xfrm>
              <a:off x="59817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9460AD8-868A-23AB-1884-BDBA7E62BABC}"/>
                </a:ext>
              </a:extLst>
            </p:cNvPr>
            <p:cNvSpPr/>
            <p:nvPr/>
          </p:nvSpPr>
          <p:spPr>
            <a:xfrm>
              <a:off x="68643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145EBC-4E6C-53E1-7C84-59EA781EE10A}"/>
                </a:ext>
              </a:extLst>
            </p:cNvPr>
            <p:cNvSpPr/>
            <p:nvPr/>
          </p:nvSpPr>
          <p:spPr>
            <a:xfrm>
              <a:off x="774700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611ED7-1E5A-5C6E-08C0-2789D18932C3}"/>
                </a:ext>
              </a:extLst>
            </p:cNvPr>
            <p:cNvSpPr/>
            <p:nvPr/>
          </p:nvSpPr>
          <p:spPr>
            <a:xfrm>
              <a:off x="8629650" y="914401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7A0AA6-3AC4-2E42-B5EF-8D3EBEE7B4B5}"/>
                </a:ext>
              </a:extLst>
            </p:cNvPr>
            <p:cNvSpPr/>
            <p:nvPr/>
          </p:nvSpPr>
          <p:spPr>
            <a:xfrm>
              <a:off x="9512300" y="914399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D15A919-E303-6A02-6193-814CB66690FB}"/>
                </a:ext>
              </a:extLst>
            </p:cNvPr>
            <p:cNvSpPr/>
            <p:nvPr/>
          </p:nvSpPr>
          <p:spPr>
            <a:xfrm>
              <a:off x="10394950" y="914400"/>
              <a:ext cx="228600" cy="502919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7BB672E-1FB1-3270-5C20-36A83366C0B9}"/>
                </a:ext>
              </a:extLst>
            </p:cNvPr>
            <p:cNvSpPr/>
            <p:nvPr/>
          </p:nvSpPr>
          <p:spPr>
            <a:xfrm rot="5400000">
              <a:off x="5981700" y="-26289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81C3D4-AE64-6103-BE74-D163AA9A2274}"/>
                </a:ext>
              </a:extLst>
            </p:cNvPr>
            <p:cNvSpPr/>
            <p:nvPr/>
          </p:nvSpPr>
          <p:spPr>
            <a:xfrm rot="5400000">
              <a:off x="5981699" y="-17526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9B2C63-5091-9D16-4BBB-7F53F59B7CA9}"/>
                </a:ext>
              </a:extLst>
            </p:cNvPr>
            <p:cNvSpPr/>
            <p:nvPr/>
          </p:nvSpPr>
          <p:spPr>
            <a:xfrm rot="5400000">
              <a:off x="5982317" y="-35052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561FE89-51B5-69E6-51CB-1408892CDCE2}"/>
                </a:ext>
              </a:extLst>
            </p:cNvPr>
            <p:cNvSpPr/>
            <p:nvPr/>
          </p:nvSpPr>
          <p:spPr>
            <a:xfrm rot="5400000">
              <a:off x="5981699" y="-87630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2E02BD-4422-D442-5841-BB851EB3D557}"/>
                </a:ext>
              </a:extLst>
            </p:cNvPr>
            <p:cNvSpPr/>
            <p:nvPr/>
          </p:nvSpPr>
          <p:spPr>
            <a:xfrm rot="5400000">
              <a:off x="5981700" y="-1"/>
              <a:ext cx="228600" cy="10363201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1B06DBEF-C06E-19DE-140D-16F419671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60A86583-31E0-3337-3A34-9AD00A9B0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704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5D071AE-090E-27C3-6B0A-6FB387ADE15D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590550"/>
            <a:ext cx="11943588" cy="5676900"/>
            <a:chOff x="3491948" y="597673"/>
            <a:chExt cx="2743200" cy="27432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41B876-7339-ADEA-DB84-D00CDBDBAA88}"/>
                </a:ext>
              </a:extLst>
            </p:cNvPr>
            <p:cNvGrpSpPr/>
            <p:nvPr/>
          </p:nvGrpSpPr>
          <p:grpSpPr>
            <a:xfrm>
              <a:off x="3491948" y="597673"/>
              <a:ext cx="2743200" cy="914400"/>
              <a:chOff x="3491948" y="597673"/>
              <a:chExt cx="2743200" cy="9144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B009263-B5A1-2813-3AF7-6C94EF5061FC}"/>
                  </a:ext>
                </a:extLst>
              </p:cNvPr>
              <p:cNvSpPr/>
              <p:nvPr/>
            </p:nvSpPr>
            <p:spPr>
              <a:xfrm>
                <a:off x="53207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DEB7A71-82D9-AE04-A933-60AD0463F800}"/>
                  </a:ext>
                </a:extLst>
              </p:cNvPr>
              <p:cNvSpPr/>
              <p:nvPr/>
            </p:nvSpPr>
            <p:spPr>
              <a:xfrm>
                <a:off x="34919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832DC82-52C2-2EDE-82AC-918E6EB8F54D}"/>
                </a:ext>
              </a:extLst>
            </p:cNvPr>
            <p:cNvGrpSpPr/>
            <p:nvPr/>
          </p:nvGrpSpPr>
          <p:grpSpPr>
            <a:xfrm>
              <a:off x="3491948" y="2426473"/>
              <a:ext cx="2743200" cy="914400"/>
              <a:chOff x="3491948" y="597673"/>
              <a:chExt cx="2743200" cy="91440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31FEF0F-23E4-4460-0766-9BE544A8A469}"/>
                  </a:ext>
                </a:extLst>
              </p:cNvPr>
              <p:cNvSpPr/>
              <p:nvPr/>
            </p:nvSpPr>
            <p:spPr>
              <a:xfrm>
                <a:off x="53207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918BC92C-B879-6B8C-3514-149E8785CB68}"/>
                  </a:ext>
                </a:extLst>
              </p:cNvPr>
              <p:cNvSpPr/>
              <p:nvPr/>
            </p:nvSpPr>
            <p:spPr>
              <a:xfrm>
                <a:off x="3491948" y="597673"/>
                <a:ext cx="914400" cy="914400"/>
              </a:xfrm>
              <a:prstGeom prst="rect">
                <a:avLst/>
              </a:prstGeom>
              <a:solidFill>
                <a:srgbClr val="23619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0CFC9A6-A34F-D135-9B7A-05B4A2CF7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AB0E17F-7223-04BB-8D6D-202271E8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814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5470A54-28B7-1104-28D7-3D64DD835105}"/>
              </a:ext>
            </a:extLst>
          </p:cNvPr>
          <p:cNvGrpSpPr>
            <a:grpSpLocks noChangeAspect="1"/>
          </p:cNvGrpSpPr>
          <p:nvPr/>
        </p:nvGrpSpPr>
        <p:grpSpPr>
          <a:xfrm rot="5400000" flipH="1">
            <a:off x="1915898" y="-1136066"/>
            <a:ext cx="5636968" cy="9130132"/>
            <a:chOff x="-5810250" y="-21419220"/>
            <a:chExt cx="19202400" cy="3110190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E3626BD-CE92-BC29-A658-02A781DFA916}"/>
                </a:ext>
              </a:extLst>
            </p:cNvPr>
            <p:cNvGrpSpPr/>
            <p:nvPr/>
          </p:nvGrpSpPr>
          <p:grpSpPr>
            <a:xfrm>
              <a:off x="-5810250" y="-2216820"/>
              <a:ext cx="19202400" cy="11899503"/>
              <a:chOff x="-5810250" y="-2216820"/>
              <a:chExt cx="19202400" cy="1189950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D41ECA41-9FE8-43E3-4B21-D3F941150638}"/>
                  </a:ext>
                </a:extLst>
              </p:cNvPr>
              <p:cNvGrpSpPr/>
              <p:nvPr/>
            </p:nvGrpSpPr>
            <p:grpSpPr>
              <a:xfrm>
                <a:off x="6076950" y="-2216820"/>
                <a:ext cx="7315200" cy="11899503"/>
                <a:chOff x="6076950" y="-2216820"/>
                <a:chExt cx="7315200" cy="11899503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4E12A997-6924-F25F-485E-88982E933645}"/>
                    </a:ext>
                  </a:extLst>
                </p:cNvPr>
                <p:cNvGrpSpPr/>
                <p:nvPr/>
              </p:nvGrpSpPr>
              <p:grpSpPr>
                <a:xfrm>
                  <a:off x="6080760" y="-2216820"/>
                  <a:ext cx="7311390" cy="4586049"/>
                  <a:chOff x="6080760" y="-2216820"/>
                  <a:chExt cx="7311390" cy="4586049"/>
                </a:xfrm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7B28C689-45C4-5EAB-DF78-545A3AEFC523}"/>
                      </a:ext>
                    </a:extLst>
                  </p:cNvPr>
                  <p:cNvGrpSpPr/>
                  <p:nvPr/>
                </p:nvGrpSpPr>
                <p:grpSpPr>
                  <a:xfrm>
                    <a:off x="6080760" y="-2204517"/>
                    <a:ext cx="2745740" cy="4573746"/>
                    <a:chOff x="6080760" y="-2204517"/>
                    <a:chExt cx="2745740" cy="4573746"/>
                  </a:xfrm>
                </p:grpSpPr>
                <p:grpSp>
                  <p:nvGrpSpPr>
                    <p:cNvPr id="12" name="Group 11">
                      <a:extLst>
                        <a:ext uri="{FF2B5EF4-FFF2-40B4-BE49-F238E27FC236}">
                          <a16:creationId xmlns:a16="http://schemas.microsoft.com/office/drawing/2014/main" id="{481992FB-9070-C3B5-48FC-A07915CE09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80760" y="535746"/>
                      <a:ext cx="2745740" cy="1833483"/>
                      <a:chOff x="6080760" y="535746"/>
                      <a:chExt cx="2745740" cy="1833483"/>
                    </a:xfrm>
                  </p:grpSpPr>
                  <p:grpSp>
                    <p:nvGrpSpPr>
                      <p:cNvPr id="14" name="Group 13">
                        <a:extLst>
                          <a:ext uri="{FF2B5EF4-FFF2-40B4-BE49-F238E27FC236}">
                            <a16:creationId xmlns:a16="http://schemas.microsoft.com/office/drawing/2014/main" id="{345B5630-A060-0351-9457-07353203690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912100" y="535746"/>
                        <a:ext cx="914400" cy="1833483"/>
                        <a:chOff x="7912100" y="535746"/>
                        <a:chExt cx="914400" cy="1833483"/>
                      </a:xfrm>
                    </p:grpSpPr>
                    <p:sp>
                      <p:nvSpPr>
                        <p:cNvPr id="16" name="Rectangle 15">
                          <a:extLst>
                            <a:ext uri="{FF2B5EF4-FFF2-40B4-BE49-F238E27FC236}">
                              <a16:creationId xmlns:a16="http://schemas.microsoft.com/office/drawing/2014/main" id="{83118C9B-FA6F-29C2-941D-38C83A6ED9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12100" y="1454829"/>
                          <a:ext cx="914400" cy="914400"/>
                        </a:xfrm>
                        <a:prstGeom prst="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7" name="Rectangle 16">
                          <a:extLst>
                            <a:ext uri="{FF2B5EF4-FFF2-40B4-BE49-F238E27FC236}">
                              <a16:creationId xmlns:a16="http://schemas.microsoft.com/office/drawing/2014/main" id="{4BF37596-FB36-4240-CDB0-5CC0F1A1267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12100" y="535746"/>
                          <a:ext cx="914400" cy="914400"/>
                        </a:xfrm>
                        <a:prstGeom prst="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15" name="Rectangle 14">
                        <a:extLst>
                          <a:ext uri="{FF2B5EF4-FFF2-40B4-BE49-F238E27FC236}">
                            <a16:creationId xmlns:a16="http://schemas.microsoft.com/office/drawing/2014/main" id="{6F7CB26A-89B6-58FF-37FD-DC60F953B4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80760" y="535746"/>
                        <a:ext cx="1828800" cy="18288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sp>
                  <p:nvSpPr>
                    <p:cNvPr id="13" name="Rectangle 12">
                      <a:extLst>
                        <a:ext uri="{FF2B5EF4-FFF2-40B4-BE49-F238E27FC236}">
                          <a16:creationId xmlns:a16="http://schemas.microsoft.com/office/drawing/2014/main" id="{C165046B-256C-0C7A-7C3A-B5ED5C74D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0760" y="-2204517"/>
                      <a:ext cx="2743200" cy="27432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11" name="Rectangle 10">
                    <a:extLst>
                      <a:ext uri="{FF2B5EF4-FFF2-40B4-BE49-F238E27FC236}">
                        <a16:creationId xmlns:a16="http://schemas.microsoft.com/office/drawing/2014/main" id="{0A68434B-C119-C12D-B98B-CFEB69EC789A}"/>
                      </a:ext>
                    </a:extLst>
                  </p:cNvPr>
                  <p:cNvSpPr/>
                  <p:nvPr/>
                </p:nvSpPr>
                <p:spPr>
                  <a:xfrm>
                    <a:off x="8820150" y="-2216820"/>
                    <a:ext cx="4572000" cy="457200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45750826-16DB-0205-8698-8CCBE6538703}"/>
                    </a:ext>
                  </a:extLst>
                </p:cNvPr>
                <p:cNvSpPr/>
                <p:nvPr/>
              </p:nvSpPr>
              <p:spPr>
                <a:xfrm>
                  <a:off x="6076950" y="2367483"/>
                  <a:ext cx="7315200" cy="73152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6052EA4-0254-B9D5-6221-57F881FD5ADF}"/>
                  </a:ext>
                </a:extLst>
              </p:cNvPr>
              <p:cNvSpPr/>
              <p:nvPr/>
            </p:nvSpPr>
            <p:spPr>
              <a:xfrm>
                <a:off x="-5810250" y="-2216820"/>
                <a:ext cx="11887200" cy="118872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3CC188-882D-3A14-B67B-2903510D94CE}"/>
                </a:ext>
              </a:extLst>
            </p:cNvPr>
            <p:cNvSpPr/>
            <p:nvPr/>
          </p:nvSpPr>
          <p:spPr>
            <a:xfrm>
              <a:off x="-5810250" y="-21419220"/>
              <a:ext cx="19202400" cy="19202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AE5E132-C46A-16CE-7A40-12189DE7F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8077144-0974-6FAC-9731-7071447A2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713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2DC3FF8-6865-068B-39A7-444DB7E51C8E}"/>
              </a:ext>
            </a:extLst>
          </p:cNvPr>
          <p:cNvGrpSpPr>
            <a:grpSpLocks noChangeAspect="1"/>
          </p:cNvGrpSpPr>
          <p:nvPr/>
        </p:nvGrpSpPr>
        <p:grpSpPr>
          <a:xfrm>
            <a:off x="152400" y="685800"/>
            <a:ext cx="11887200" cy="5486400"/>
            <a:chOff x="114300" y="114300"/>
            <a:chExt cx="11887200" cy="54864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893F45E-E622-CA1C-D840-62043D648961}"/>
                </a:ext>
              </a:extLst>
            </p:cNvPr>
            <p:cNvGrpSpPr/>
            <p:nvPr/>
          </p:nvGrpSpPr>
          <p:grpSpPr>
            <a:xfrm>
              <a:off x="114300" y="114300"/>
              <a:ext cx="11887200" cy="914400"/>
              <a:chOff x="114300" y="114300"/>
              <a:chExt cx="11887200" cy="914400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C8D75A0-075F-F032-3884-05951CFB27C1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DD38F4E0-3312-B956-6DDE-55DC43A237C2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5106E03-0149-D112-45D5-616F27E7FBE7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D35C78BD-085D-C571-2218-E183ED7D8063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7671D59-7F04-E852-DDC3-F7C8EAC64AE6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C18E02FF-3F14-4D6A-BF7A-2B15BD3FFA38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85820C76-5D4A-AB76-B25E-494B78029815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4A7E0807-7CCA-1876-8896-A971149A529A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AD9141E-E197-0D7B-CCA2-15D0F36107C1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584D6D87-9A7A-5364-0DAA-C8D827F2B0B4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01216664-A1BE-8B17-5128-16E8D0E4AD8F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440061FA-6FD2-C440-1B04-D5F0F44E9F5B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FC64D4D7-D5E2-602F-BD0D-8BDB0DF94E37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8E34428-5545-468F-5296-F2216A393A26}"/>
                </a:ext>
              </a:extLst>
            </p:cNvPr>
            <p:cNvGrpSpPr/>
            <p:nvPr/>
          </p:nvGrpSpPr>
          <p:grpSpPr>
            <a:xfrm>
              <a:off x="114300" y="1028700"/>
              <a:ext cx="11887200" cy="914400"/>
              <a:chOff x="114300" y="114300"/>
              <a:chExt cx="11887200" cy="914400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C893FB9-47EA-1B88-8320-61E704120886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26641EC-60C1-D47A-0D6F-EC7002B1B041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9753E3E5-0DE3-D61C-BC62-8636B05DE475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4B28C078-557B-AF25-47B3-DC7D8852AE2A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54630F20-971E-A96F-7F71-47DE509A9B2B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BC56F47-E806-5DB8-81D9-4FED515EBCC3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1BC39C11-D52B-164D-0334-6417F3116732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A230B27-5BAD-1B8C-A8E0-B8617F27E10E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047B924A-8392-D5A2-98A7-DB06B8B2C37C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5F6EFD72-5A3F-F43F-6AFB-392D68BDB216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441D90D-4407-CA25-8D3C-751F2007F5D3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A9118D2C-8313-3A43-955C-CEF9477D0327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8FEA0CC-AEDB-E52E-99FC-C3ACB25E9E24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B31151F-A748-8D93-2A06-839330ACCE25}"/>
                </a:ext>
              </a:extLst>
            </p:cNvPr>
            <p:cNvGrpSpPr/>
            <p:nvPr/>
          </p:nvGrpSpPr>
          <p:grpSpPr>
            <a:xfrm>
              <a:off x="114300" y="1943100"/>
              <a:ext cx="11887200" cy="914400"/>
              <a:chOff x="114300" y="114300"/>
              <a:chExt cx="11887200" cy="914400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504F5AE-74BA-3668-8262-27E9C5464664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D7D71AF-D068-F9C2-B7C7-C5FBE6B5DF51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96A605D-3922-2333-A773-701600882616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292397A-7FAC-F2D5-C55B-18939D63F540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8967F80-018E-6299-C693-546BC11A86D9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4C83365-6C56-8402-1E09-EEDAE921A56D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DE83FF2-E9D7-423E-C3D3-C5134D731143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161963EF-5305-61C1-831E-4C735A7E363F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CA9BDF5-07FD-F2D3-3DB3-89DF1C614A48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6B1A1BE6-7D7A-682B-DC23-9E599D0EFA7D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FAA10500-60B0-8A83-0484-218180D36D2D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7A7196C-3095-F893-A5D9-8395316204FC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0354CC9-8EF2-CFB4-854D-0472B89876EA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6AD5FCE-C31C-2F06-0A78-FA41560BCF2E}"/>
                </a:ext>
              </a:extLst>
            </p:cNvPr>
            <p:cNvGrpSpPr/>
            <p:nvPr/>
          </p:nvGrpSpPr>
          <p:grpSpPr>
            <a:xfrm>
              <a:off x="114300" y="2857500"/>
              <a:ext cx="11887200" cy="914400"/>
              <a:chOff x="114300" y="114300"/>
              <a:chExt cx="11887200" cy="914400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5E8871FF-90C7-BEA1-EDEB-1D1921123E5D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776885D-3F8D-3399-CEBF-DA90EA93AD7B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413B74C-E27C-1A6C-1317-6E486F4D310D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1D3652B-6FF9-31AD-098D-FEB35B2E4CBA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1037454-6790-4767-CB05-2E9F7B019548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5438458-69CF-3BAB-9671-98EC0B4BBE1A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B66C9A1-1A23-FBE9-6828-459A52F12CC0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BBC3DE-B341-AA59-49B3-E28C77C10EB6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BDE68A7-B3CD-0974-65A9-502A6993960A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6A24990-5B26-40EE-5BE2-70C1CE5E1F89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11A7573E-877F-1E3E-AA75-3F98F7E95019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84A76F8D-D9BB-9DA9-C585-82DEDC861080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884621F-9C6B-8FA6-2D9B-76B750903AF4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68DC39C-CEDF-AD39-5221-EB236215B017}"/>
                </a:ext>
              </a:extLst>
            </p:cNvPr>
            <p:cNvGrpSpPr/>
            <p:nvPr/>
          </p:nvGrpSpPr>
          <p:grpSpPr>
            <a:xfrm>
              <a:off x="114300" y="3771900"/>
              <a:ext cx="11887200" cy="914400"/>
              <a:chOff x="114300" y="114300"/>
              <a:chExt cx="11887200" cy="9144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6E67037-7953-D503-A325-B1EBF7303D53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C9DFBA73-8248-0990-5F1B-BA627D9269FE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5E121A8-6EEE-6381-B649-FF5ADFFE54A6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83644161-DF1E-A6DA-E573-63E965F4495E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D8DB018-831A-584C-3C80-808C9E1A1A3E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729FA40-F85B-2EA6-55AE-D244135983A8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3AF0C92-2707-B3E0-0410-E9A7CE546BD0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0DF7FA8-5162-09A1-8A1F-4305DFB812B6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BCF1B8D-3457-F9A1-90FA-FB431CD3DB07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DF6BBD0-5777-CB71-7F91-97EEA1BE3191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E249AA9-AB24-6C33-BC8B-558A36E64662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F783F5F-1756-DC7A-8F90-EFA60C905391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500EA37-5735-D44C-2FDC-FCC7B8311A4C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7DB7A2-B2C1-5C3C-8B48-AC20B1FEDF3B}"/>
                </a:ext>
              </a:extLst>
            </p:cNvPr>
            <p:cNvGrpSpPr/>
            <p:nvPr/>
          </p:nvGrpSpPr>
          <p:grpSpPr>
            <a:xfrm>
              <a:off x="114300" y="4686300"/>
              <a:ext cx="11887200" cy="914400"/>
              <a:chOff x="114300" y="114300"/>
              <a:chExt cx="11887200" cy="9144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B948BCF-5AEA-B774-2DC8-2AB7AD072971}"/>
                  </a:ext>
                </a:extLst>
              </p:cNvPr>
              <p:cNvSpPr/>
              <p:nvPr/>
            </p:nvSpPr>
            <p:spPr>
              <a:xfrm>
                <a:off x="114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294C55B-FBFF-7F56-16DD-2B3D7CB43845}"/>
                  </a:ext>
                </a:extLst>
              </p:cNvPr>
              <p:cNvSpPr/>
              <p:nvPr/>
            </p:nvSpPr>
            <p:spPr>
              <a:xfrm>
                <a:off x="1028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1BA3B52-A0F3-807A-0371-D3EE3424AC60}"/>
                  </a:ext>
                </a:extLst>
              </p:cNvPr>
              <p:cNvSpPr/>
              <p:nvPr/>
            </p:nvSpPr>
            <p:spPr>
              <a:xfrm>
                <a:off x="1943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A3D8D11-AE7C-5F22-ABC5-110E3AA5D8EF}"/>
                  </a:ext>
                </a:extLst>
              </p:cNvPr>
              <p:cNvSpPr/>
              <p:nvPr/>
            </p:nvSpPr>
            <p:spPr>
              <a:xfrm>
                <a:off x="2857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031C45E-D481-54F8-6190-1363A833A831}"/>
                  </a:ext>
                </a:extLst>
              </p:cNvPr>
              <p:cNvSpPr/>
              <p:nvPr/>
            </p:nvSpPr>
            <p:spPr>
              <a:xfrm>
                <a:off x="3771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D78572A-5205-ACB1-D412-2CB4E2ADD821}"/>
                  </a:ext>
                </a:extLst>
              </p:cNvPr>
              <p:cNvSpPr/>
              <p:nvPr/>
            </p:nvSpPr>
            <p:spPr>
              <a:xfrm>
                <a:off x="4686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9BE521F-2B26-552C-1FD9-482D869F77DF}"/>
                  </a:ext>
                </a:extLst>
              </p:cNvPr>
              <p:cNvSpPr/>
              <p:nvPr/>
            </p:nvSpPr>
            <p:spPr>
              <a:xfrm>
                <a:off x="5600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E107527-85A3-184D-978E-7647CE71806A}"/>
                  </a:ext>
                </a:extLst>
              </p:cNvPr>
              <p:cNvSpPr/>
              <p:nvPr/>
            </p:nvSpPr>
            <p:spPr>
              <a:xfrm>
                <a:off x="6515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63C88B0-1E1E-2BC0-2879-9D6F6C1BE4C4}"/>
                  </a:ext>
                </a:extLst>
              </p:cNvPr>
              <p:cNvSpPr/>
              <p:nvPr/>
            </p:nvSpPr>
            <p:spPr>
              <a:xfrm>
                <a:off x="74295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2EFFA9B-6225-EF62-BC8A-4E34F0DCCE17}"/>
                  </a:ext>
                </a:extLst>
              </p:cNvPr>
              <p:cNvSpPr/>
              <p:nvPr/>
            </p:nvSpPr>
            <p:spPr>
              <a:xfrm>
                <a:off x="83439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CC53F46-D7DB-B997-7D23-EC0F959518AD}"/>
                  </a:ext>
                </a:extLst>
              </p:cNvPr>
              <p:cNvSpPr/>
              <p:nvPr/>
            </p:nvSpPr>
            <p:spPr>
              <a:xfrm>
                <a:off x="92583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8D8485D-AC62-8DFA-0E1E-BC9E6E4B1E5E}"/>
                  </a:ext>
                </a:extLst>
              </p:cNvPr>
              <p:cNvSpPr/>
              <p:nvPr/>
            </p:nvSpPr>
            <p:spPr>
              <a:xfrm>
                <a:off x="101727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0EE2FBC-A9B8-3E4B-8ECF-A56C5ABEF59B}"/>
                  </a:ext>
                </a:extLst>
              </p:cNvPr>
              <p:cNvSpPr/>
              <p:nvPr/>
            </p:nvSpPr>
            <p:spPr>
              <a:xfrm>
                <a:off x="11087100" y="114300"/>
                <a:ext cx="914400" cy="9144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9" name="Footer Placeholder 88">
            <a:extLst>
              <a:ext uri="{FF2B5EF4-FFF2-40B4-BE49-F238E27FC236}">
                <a16:creationId xmlns:a16="http://schemas.microsoft.com/office/drawing/2014/main" id="{67309F8E-C18A-CE4A-9A0C-15C1A56F5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0" name="Slide Number Placeholder 89">
            <a:extLst>
              <a:ext uri="{FF2B5EF4-FFF2-40B4-BE49-F238E27FC236}">
                <a16:creationId xmlns:a16="http://schemas.microsoft.com/office/drawing/2014/main" id="{DB432D6D-77B9-5E2B-3D96-82397CC7F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67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0A4948C-9399-2E4B-0D76-7FA5B624DB72}"/>
              </a:ext>
            </a:extLst>
          </p:cNvPr>
          <p:cNvGrpSpPr>
            <a:grpSpLocks noChangeAspect="1"/>
          </p:cNvGrpSpPr>
          <p:nvPr/>
        </p:nvGrpSpPr>
        <p:grpSpPr>
          <a:xfrm>
            <a:off x="-503697" y="-261092"/>
            <a:ext cx="13199392" cy="7380185"/>
            <a:chOff x="-503697" y="-793932"/>
            <a:chExt cx="13199392" cy="738018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3226BF1-0173-4899-FD71-911EB53CA56B}"/>
                </a:ext>
              </a:extLst>
            </p:cNvPr>
            <p:cNvSpPr/>
            <p:nvPr/>
          </p:nvSpPr>
          <p:spPr>
            <a:xfrm rot="2700000">
              <a:off x="10488137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3AA8287-72E8-D044-6383-5D80CD4503CD}"/>
                </a:ext>
              </a:extLst>
            </p:cNvPr>
            <p:cNvSpPr/>
            <p:nvPr/>
          </p:nvSpPr>
          <p:spPr>
            <a:xfrm rot="2700000">
              <a:off x="11134716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FB66907-25C3-5104-3CEA-EBB61B32D57B}"/>
                </a:ext>
              </a:extLst>
            </p:cNvPr>
            <p:cNvSpPr/>
            <p:nvPr/>
          </p:nvSpPr>
          <p:spPr>
            <a:xfrm rot="2700000">
              <a:off x="11781294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C94876-A84E-0E8D-71EC-BE1CF9905C05}"/>
                </a:ext>
              </a:extLst>
            </p:cNvPr>
            <p:cNvSpPr/>
            <p:nvPr/>
          </p:nvSpPr>
          <p:spPr>
            <a:xfrm rot="2700000">
              <a:off x="9194980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94BC2B3-D2B2-72EA-0B5E-787F3551B568}"/>
                </a:ext>
              </a:extLst>
            </p:cNvPr>
            <p:cNvSpPr/>
            <p:nvPr/>
          </p:nvSpPr>
          <p:spPr>
            <a:xfrm rot="2700000">
              <a:off x="984155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8258AAC-70B0-43CC-A3F9-A7A9488BFCFD}"/>
                </a:ext>
              </a:extLst>
            </p:cNvPr>
            <p:cNvSpPr/>
            <p:nvPr/>
          </p:nvSpPr>
          <p:spPr>
            <a:xfrm rot="2700000">
              <a:off x="10488137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BB7428-C7D6-A29B-55DE-41A9BBB58490}"/>
                </a:ext>
              </a:extLst>
            </p:cNvPr>
            <p:cNvSpPr/>
            <p:nvPr/>
          </p:nvSpPr>
          <p:spPr>
            <a:xfrm rot="2700000">
              <a:off x="1113471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B42098F-84CE-08BA-1BB2-DACBC8E18E5A}"/>
                </a:ext>
              </a:extLst>
            </p:cNvPr>
            <p:cNvSpPr/>
            <p:nvPr/>
          </p:nvSpPr>
          <p:spPr>
            <a:xfrm rot="2700000">
              <a:off x="11781294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0EEB36-137B-6C1C-7D91-9F8730888F7D}"/>
                </a:ext>
              </a:extLst>
            </p:cNvPr>
            <p:cNvSpPr/>
            <p:nvPr/>
          </p:nvSpPr>
          <p:spPr>
            <a:xfrm rot="2700000">
              <a:off x="7901824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6600A30-C649-331A-AE6F-002A1B0CCECE}"/>
                </a:ext>
              </a:extLst>
            </p:cNvPr>
            <p:cNvSpPr/>
            <p:nvPr/>
          </p:nvSpPr>
          <p:spPr>
            <a:xfrm rot="2700000">
              <a:off x="8548402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F600EA9-0DBC-9778-E683-52769880DCAD}"/>
                </a:ext>
              </a:extLst>
            </p:cNvPr>
            <p:cNvSpPr/>
            <p:nvPr/>
          </p:nvSpPr>
          <p:spPr>
            <a:xfrm rot="2700000">
              <a:off x="9194980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C9802C-088C-2FA7-955A-79714B1DE2F6}"/>
                </a:ext>
              </a:extLst>
            </p:cNvPr>
            <p:cNvSpPr/>
            <p:nvPr/>
          </p:nvSpPr>
          <p:spPr>
            <a:xfrm rot="2700000">
              <a:off x="9841559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EA96890-26F9-7869-423C-7FDE143C7A09}"/>
                </a:ext>
              </a:extLst>
            </p:cNvPr>
            <p:cNvSpPr/>
            <p:nvPr/>
          </p:nvSpPr>
          <p:spPr>
            <a:xfrm rot="2700000">
              <a:off x="10488137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B112BBD-0CF2-3759-DBF3-F77A813E780A}"/>
                </a:ext>
              </a:extLst>
            </p:cNvPr>
            <p:cNvSpPr/>
            <p:nvPr/>
          </p:nvSpPr>
          <p:spPr>
            <a:xfrm rot="2700000">
              <a:off x="11134716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C29C4A4-2DA3-F8C3-B17F-192690D616F7}"/>
                </a:ext>
              </a:extLst>
            </p:cNvPr>
            <p:cNvSpPr/>
            <p:nvPr/>
          </p:nvSpPr>
          <p:spPr>
            <a:xfrm rot="2700000">
              <a:off x="11781294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860545E-6978-8481-5DCA-D879F28BE88C}"/>
                </a:ext>
              </a:extLst>
            </p:cNvPr>
            <p:cNvSpPr/>
            <p:nvPr/>
          </p:nvSpPr>
          <p:spPr>
            <a:xfrm rot="2700000">
              <a:off x="6608667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EF1DD1E-D167-D3BD-2EAA-09AA4FFA484C}"/>
                </a:ext>
              </a:extLst>
            </p:cNvPr>
            <p:cNvSpPr/>
            <p:nvPr/>
          </p:nvSpPr>
          <p:spPr>
            <a:xfrm rot="2700000">
              <a:off x="7255246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FCFEAE-7B49-F4C1-15AC-C1FE91D5F76D}"/>
                </a:ext>
              </a:extLst>
            </p:cNvPr>
            <p:cNvSpPr/>
            <p:nvPr/>
          </p:nvSpPr>
          <p:spPr>
            <a:xfrm rot="2700000">
              <a:off x="7901824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301F451-522B-E41E-A547-C21DAB0EA1D1}"/>
                </a:ext>
              </a:extLst>
            </p:cNvPr>
            <p:cNvSpPr/>
            <p:nvPr/>
          </p:nvSpPr>
          <p:spPr>
            <a:xfrm rot="2700000">
              <a:off x="8548402" y="114580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3B164CF-2260-8312-F642-B26A97EF45C0}"/>
                </a:ext>
              </a:extLst>
            </p:cNvPr>
            <p:cNvSpPr/>
            <p:nvPr/>
          </p:nvSpPr>
          <p:spPr>
            <a:xfrm rot="2700000">
              <a:off x="9194981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26F715A-56F9-7D2B-07F1-D56B4053F4C1}"/>
                </a:ext>
              </a:extLst>
            </p:cNvPr>
            <p:cNvSpPr/>
            <p:nvPr/>
          </p:nvSpPr>
          <p:spPr>
            <a:xfrm rot="2700000">
              <a:off x="9841559" y="243896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6E65D6F-643D-CD3A-6D17-2E7C6F6B5FB3}"/>
                </a:ext>
              </a:extLst>
            </p:cNvPr>
            <p:cNvSpPr/>
            <p:nvPr/>
          </p:nvSpPr>
          <p:spPr>
            <a:xfrm rot="2700000">
              <a:off x="10488138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A46332B-1173-D88E-0644-26CC9F246D11}"/>
                </a:ext>
              </a:extLst>
            </p:cNvPr>
            <p:cNvSpPr/>
            <p:nvPr/>
          </p:nvSpPr>
          <p:spPr>
            <a:xfrm rot="2700000">
              <a:off x="11134716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236E51C-814B-0BED-21C1-A12EA22BE3FE}"/>
                </a:ext>
              </a:extLst>
            </p:cNvPr>
            <p:cNvSpPr/>
            <p:nvPr/>
          </p:nvSpPr>
          <p:spPr>
            <a:xfrm rot="2700000">
              <a:off x="11781295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1AFC2F2-1C15-EC7C-D214-AD29400DCE8F}"/>
                </a:ext>
              </a:extLst>
            </p:cNvPr>
            <p:cNvSpPr/>
            <p:nvPr/>
          </p:nvSpPr>
          <p:spPr>
            <a:xfrm rot="2700000">
              <a:off x="5315510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BC8C35-E620-245C-20CD-8E462B2D43A6}"/>
                </a:ext>
              </a:extLst>
            </p:cNvPr>
            <p:cNvSpPr/>
            <p:nvPr/>
          </p:nvSpPr>
          <p:spPr>
            <a:xfrm rot="2700000">
              <a:off x="596208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F78B9FF-6E3B-FC5B-E966-DD5040A72816}"/>
                </a:ext>
              </a:extLst>
            </p:cNvPr>
            <p:cNvSpPr/>
            <p:nvPr/>
          </p:nvSpPr>
          <p:spPr>
            <a:xfrm rot="2700000">
              <a:off x="6608667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C697949-8266-0B45-D21C-463414DFA3DA}"/>
                </a:ext>
              </a:extLst>
            </p:cNvPr>
            <p:cNvSpPr/>
            <p:nvPr/>
          </p:nvSpPr>
          <p:spPr>
            <a:xfrm rot="2700000">
              <a:off x="725524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305EB4C-826F-B790-B107-5DB8375CB3A0}"/>
                </a:ext>
              </a:extLst>
            </p:cNvPr>
            <p:cNvSpPr/>
            <p:nvPr/>
          </p:nvSpPr>
          <p:spPr>
            <a:xfrm rot="2700000">
              <a:off x="7901823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9CF31DA-425B-43BC-2A69-E153C8CEE1D7}"/>
                </a:ext>
              </a:extLst>
            </p:cNvPr>
            <p:cNvSpPr/>
            <p:nvPr/>
          </p:nvSpPr>
          <p:spPr>
            <a:xfrm rot="2700000">
              <a:off x="8548402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664C707-BB5F-35CE-130C-18B95D126DFE}"/>
                </a:ext>
              </a:extLst>
            </p:cNvPr>
            <p:cNvSpPr/>
            <p:nvPr/>
          </p:nvSpPr>
          <p:spPr>
            <a:xfrm rot="2700000">
              <a:off x="9194980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CE4C1A-48E9-E53D-6766-575338EC7FB0}"/>
                </a:ext>
              </a:extLst>
            </p:cNvPr>
            <p:cNvSpPr/>
            <p:nvPr/>
          </p:nvSpPr>
          <p:spPr>
            <a:xfrm rot="2700000">
              <a:off x="9841559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DA7F035-8B33-4A60-5543-3D5C79CE8743}"/>
                </a:ext>
              </a:extLst>
            </p:cNvPr>
            <p:cNvSpPr/>
            <p:nvPr/>
          </p:nvSpPr>
          <p:spPr>
            <a:xfrm rot="2700000">
              <a:off x="10488137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C8C77B0-50DE-212C-1D05-56392E148B71}"/>
                </a:ext>
              </a:extLst>
            </p:cNvPr>
            <p:cNvSpPr/>
            <p:nvPr/>
          </p:nvSpPr>
          <p:spPr>
            <a:xfrm rot="2700000">
              <a:off x="11134716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50996B-2CC7-A9C4-AA7E-49274C77E523}"/>
                </a:ext>
              </a:extLst>
            </p:cNvPr>
            <p:cNvSpPr/>
            <p:nvPr/>
          </p:nvSpPr>
          <p:spPr>
            <a:xfrm rot="2700000">
              <a:off x="4022353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0225C04-CA55-21FC-C1C2-0BD3270A05CC}"/>
                </a:ext>
              </a:extLst>
            </p:cNvPr>
            <p:cNvSpPr/>
            <p:nvPr/>
          </p:nvSpPr>
          <p:spPr>
            <a:xfrm rot="2700000">
              <a:off x="4668932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B3587BA-1C7F-E12C-B1C2-AD846F7F7637}"/>
                </a:ext>
              </a:extLst>
            </p:cNvPr>
            <p:cNvSpPr/>
            <p:nvPr/>
          </p:nvSpPr>
          <p:spPr>
            <a:xfrm rot="2700000">
              <a:off x="5315510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335CEB4-4AD1-6579-2991-F2B4EE8CDCC6}"/>
                </a:ext>
              </a:extLst>
            </p:cNvPr>
            <p:cNvSpPr/>
            <p:nvPr/>
          </p:nvSpPr>
          <p:spPr>
            <a:xfrm rot="2700000">
              <a:off x="5962089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FDE6FE3-BFD7-AABC-EC09-1CFA9D2DA1C7}"/>
                </a:ext>
              </a:extLst>
            </p:cNvPr>
            <p:cNvSpPr/>
            <p:nvPr/>
          </p:nvSpPr>
          <p:spPr>
            <a:xfrm rot="2700000">
              <a:off x="6608667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586E19E-4D7A-3FE6-9CDB-7EDD26C5ABC4}"/>
                </a:ext>
              </a:extLst>
            </p:cNvPr>
            <p:cNvSpPr/>
            <p:nvPr/>
          </p:nvSpPr>
          <p:spPr>
            <a:xfrm rot="2700000">
              <a:off x="7255245" y="243896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58A8572-6245-53AD-DB4C-3B0B942A6B8C}"/>
                </a:ext>
              </a:extLst>
            </p:cNvPr>
            <p:cNvSpPr/>
            <p:nvPr/>
          </p:nvSpPr>
          <p:spPr>
            <a:xfrm rot="2700000">
              <a:off x="7901824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59CF7BA-81FB-BD1E-4A56-D6E3B2E24113}"/>
                </a:ext>
              </a:extLst>
            </p:cNvPr>
            <p:cNvSpPr/>
            <p:nvPr/>
          </p:nvSpPr>
          <p:spPr>
            <a:xfrm rot="2700000">
              <a:off x="8548402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6EB0B8-6093-D0A7-A9CA-B2078A822CCF}"/>
                </a:ext>
              </a:extLst>
            </p:cNvPr>
            <p:cNvSpPr/>
            <p:nvPr/>
          </p:nvSpPr>
          <p:spPr>
            <a:xfrm rot="2700000">
              <a:off x="9194981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CA8F99D-694A-B4F2-2757-C2AD9C80C78F}"/>
                </a:ext>
              </a:extLst>
            </p:cNvPr>
            <p:cNvSpPr/>
            <p:nvPr/>
          </p:nvSpPr>
          <p:spPr>
            <a:xfrm rot="2700000">
              <a:off x="9841559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8436C1-106D-A991-590C-2C6BC1C9CE0B}"/>
                </a:ext>
              </a:extLst>
            </p:cNvPr>
            <p:cNvSpPr/>
            <p:nvPr/>
          </p:nvSpPr>
          <p:spPr>
            <a:xfrm rot="2700000">
              <a:off x="10488138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5374808-5F1B-C9F3-19E9-3594EF3CFEB8}"/>
                </a:ext>
              </a:extLst>
            </p:cNvPr>
            <p:cNvSpPr/>
            <p:nvPr/>
          </p:nvSpPr>
          <p:spPr>
            <a:xfrm rot="2700000">
              <a:off x="2729196" y="-79393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276A60D-02E9-11CB-CB0C-32B57BFD48C6}"/>
                </a:ext>
              </a:extLst>
            </p:cNvPr>
            <p:cNvSpPr/>
            <p:nvPr/>
          </p:nvSpPr>
          <p:spPr>
            <a:xfrm rot="2700000">
              <a:off x="3375774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1A7B83A-00E3-ABE9-2CBE-A95DB68819BE}"/>
                </a:ext>
              </a:extLst>
            </p:cNvPr>
            <p:cNvSpPr/>
            <p:nvPr/>
          </p:nvSpPr>
          <p:spPr>
            <a:xfrm rot="2700000">
              <a:off x="4022353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93D03C-1A3D-3A66-D5C5-357763A7089D}"/>
                </a:ext>
              </a:extLst>
            </p:cNvPr>
            <p:cNvSpPr/>
            <p:nvPr/>
          </p:nvSpPr>
          <p:spPr>
            <a:xfrm rot="2700000">
              <a:off x="4668931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793BB34-454C-9038-164B-43E82949EE4A}"/>
                </a:ext>
              </a:extLst>
            </p:cNvPr>
            <p:cNvSpPr/>
            <p:nvPr/>
          </p:nvSpPr>
          <p:spPr>
            <a:xfrm rot="2700000">
              <a:off x="5315510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9D29ADA-26DC-731B-48F0-D9852674878B}"/>
                </a:ext>
              </a:extLst>
            </p:cNvPr>
            <p:cNvSpPr/>
            <p:nvPr/>
          </p:nvSpPr>
          <p:spPr>
            <a:xfrm rot="2700000">
              <a:off x="5962088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79D585A4-DF22-335F-D19C-82BC237CE109}"/>
                </a:ext>
              </a:extLst>
            </p:cNvPr>
            <p:cNvSpPr/>
            <p:nvPr/>
          </p:nvSpPr>
          <p:spPr>
            <a:xfrm rot="2700000">
              <a:off x="6608666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2AE5E17-CAFF-560F-384B-72CA629F0C21}"/>
                </a:ext>
              </a:extLst>
            </p:cNvPr>
            <p:cNvSpPr/>
            <p:nvPr/>
          </p:nvSpPr>
          <p:spPr>
            <a:xfrm rot="2700000">
              <a:off x="7255245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3A2FBC2-32FF-D90A-D581-CD80B17EABB4}"/>
                </a:ext>
              </a:extLst>
            </p:cNvPr>
            <p:cNvSpPr/>
            <p:nvPr/>
          </p:nvSpPr>
          <p:spPr>
            <a:xfrm rot="2700000">
              <a:off x="790182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FD5F4E-7B17-F0C9-9A18-F2505569E699}"/>
                </a:ext>
              </a:extLst>
            </p:cNvPr>
            <p:cNvSpPr/>
            <p:nvPr/>
          </p:nvSpPr>
          <p:spPr>
            <a:xfrm rot="2700000">
              <a:off x="8548402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BD532F8-5693-5B3C-171A-D0EB0B82784A}"/>
                </a:ext>
              </a:extLst>
            </p:cNvPr>
            <p:cNvSpPr/>
            <p:nvPr/>
          </p:nvSpPr>
          <p:spPr>
            <a:xfrm rot="2700000">
              <a:off x="919498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FA0200D-783D-9459-17D2-912AC5886607}"/>
                </a:ext>
              </a:extLst>
            </p:cNvPr>
            <p:cNvSpPr/>
            <p:nvPr/>
          </p:nvSpPr>
          <p:spPr>
            <a:xfrm rot="2700000">
              <a:off x="1436039" y="-79393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7BCC888-31B7-C82A-B520-2DB2050484BD}"/>
                </a:ext>
              </a:extLst>
            </p:cNvPr>
            <p:cNvSpPr/>
            <p:nvPr/>
          </p:nvSpPr>
          <p:spPr>
            <a:xfrm rot="2700000">
              <a:off x="2082618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651BBCA-343F-6FA9-1143-E1366E78F318}"/>
                </a:ext>
              </a:extLst>
            </p:cNvPr>
            <p:cNvSpPr/>
            <p:nvPr/>
          </p:nvSpPr>
          <p:spPr>
            <a:xfrm rot="2700000">
              <a:off x="2729196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DB83B13C-FBB9-5375-8C28-738399DC5817}"/>
                </a:ext>
              </a:extLst>
            </p:cNvPr>
            <p:cNvSpPr/>
            <p:nvPr/>
          </p:nvSpPr>
          <p:spPr>
            <a:xfrm rot="2700000">
              <a:off x="3375775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68712A5-6FF4-9F74-4A63-BC34F4212AE5}"/>
                </a:ext>
              </a:extLst>
            </p:cNvPr>
            <p:cNvSpPr/>
            <p:nvPr/>
          </p:nvSpPr>
          <p:spPr>
            <a:xfrm rot="2700000">
              <a:off x="4022353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808B4F6-2AAF-6ED8-38F5-07B7A6B27840}"/>
                </a:ext>
              </a:extLst>
            </p:cNvPr>
            <p:cNvSpPr/>
            <p:nvPr/>
          </p:nvSpPr>
          <p:spPr>
            <a:xfrm rot="2700000">
              <a:off x="4668932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F96E2C4-EFD2-109F-5A92-4A729F8CD623}"/>
                </a:ext>
              </a:extLst>
            </p:cNvPr>
            <p:cNvSpPr/>
            <p:nvPr/>
          </p:nvSpPr>
          <p:spPr>
            <a:xfrm rot="2700000">
              <a:off x="5315510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5135F55-5E6E-1523-F8B2-4337F76C6EB1}"/>
                </a:ext>
              </a:extLst>
            </p:cNvPr>
            <p:cNvSpPr/>
            <p:nvPr/>
          </p:nvSpPr>
          <p:spPr>
            <a:xfrm rot="2700000">
              <a:off x="5962088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22C7B4D-283B-AA7D-1626-5BA5A0FABA42}"/>
                </a:ext>
              </a:extLst>
            </p:cNvPr>
            <p:cNvSpPr/>
            <p:nvPr/>
          </p:nvSpPr>
          <p:spPr>
            <a:xfrm rot="2700000">
              <a:off x="6608667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2016188-1860-8467-DCED-F19658D09CC1}"/>
                </a:ext>
              </a:extLst>
            </p:cNvPr>
            <p:cNvSpPr/>
            <p:nvPr/>
          </p:nvSpPr>
          <p:spPr>
            <a:xfrm rot="2700000">
              <a:off x="7255245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B992D72-EB13-95A3-DEDD-405411E2AF7F}"/>
                </a:ext>
              </a:extLst>
            </p:cNvPr>
            <p:cNvSpPr/>
            <p:nvPr/>
          </p:nvSpPr>
          <p:spPr>
            <a:xfrm rot="2700000">
              <a:off x="7901824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4EAA152-D36B-1408-23C1-66F621945538}"/>
                </a:ext>
              </a:extLst>
            </p:cNvPr>
            <p:cNvSpPr/>
            <p:nvPr/>
          </p:nvSpPr>
          <p:spPr>
            <a:xfrm rot="2700000">
              <a:off x="789460" y="-1473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D0434BA-B31D-C4C1-42F8-7D5D4F8A79D6}"/>
                </a:ext>
              </a:extLst>
            </p:cNvPr>
            <p:cNvSpPr/>
            <p:nvPr/>
          </p:nvSpPr>
          <p:spPr>
            <a:xfrm rot="2700000">
              <a:off x="1436039" y="49922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7701A64-514E-4D83-E7E2-85EBA909FBBE}"/>
                </a:ext>
              </a:extLst>
            </p:cNvPr>
            <p:cNvSpPr/>
            <p:nvPr/>
          </p:nvSpPr>
          <p:spPr>
            <a:xfrm rot="2700000">
              <a:off x="2082617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E1DFCA7-699D-83AD-4554-C8AF6621E9CA}"/>
                </a:ext>
              </a:extLst>
            </p:cNvPr>
            <p:cNvSpPr/>
            <p:nvPr/>
          </p:nvSpPr>
          <p:spPr>
            <a:xfrm rot="2700000">
              <a:off x="2729196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9F7B92A-ECC4-D27F-791C-A326D42EDAC4}"/>
                </a:ext>
              </a:extLst>
            </p:cNvPr>
            <p:cNvSpPr/>
            <p:nvPr/>
          </p:nvSpPr>
          <p:spPr>
            <a:xfrm rot="2700000">
              <a:off x="3375774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ECD2BC9-0927-8FB3-21FD-6B78262ADDAD}"/>
                </a:ext>
              </a:extLst>
            </p:cNvPr>
            <p:cNvSpPr/>
            <p:nvPr/>
          </p:nvSpPr>
          <p:spPr>
            <a:xfrm rot="2700000">
              <a:off x="4022353" y="308554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97BDAC4-D5A8-7EB8-C487-4489BE62B9B3}"/>
                </a:ext>
              </a:extLst>
            </p:cNvPr>
            <p:cNvSpPr/>
            <p:nvPr/>
          </p:nvSpPr>
          <p:spPr>
            <a:xfrm rot="2700000">
              <a:off x="4668931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DF0B37F-9222-DC73-A3A5-E99D1D04FADD}"/>
                </a:ext>
              </a:extLst>
            </p:cNvPr>
            <p:cNvSpPr/>
            <p:nvPr/>
          </p:nvSpPr>
          <p:spPr>
            <a:xfrm rot="2700000">
              <a:off x="5315509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5CCB28-D574-D554-9F22-4C73196D7B55}"/>
                </a:ext>
              </a:extLst>
            </p:cNvPr>
            <p:cNvSpPr/>
            <p:nvPr/>
          </p:nvSpPr>
          <p:spPr>
            <a:xfrm rot="2700000">
              <a:off x="5962088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EDAC7B0-085D-8EEB-B5E4-BE00F2F852EE}"/>
                </a:ext>
              </a:extLst>
            </p:cNvPr>
            <p:cNvSpPr/>
            <p:nvPr/>
          </p:nvSpPr>
          <p:spPr>
            <a:xfrm rot="2700000">
              <a:off x="6608666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1D5EFB0-BEB5-CCFD-4140-2122E0BB2B91}"/>
                </a:ext>
              </a:extLst>
            </p:cNvPr>
            <p:cNvSpPr/>
            <p:nvPr/>
          </p:nvSpPr>
          <p:spPr>
            <a:xfrm rot="2700000">
              <a:off x="142882" y="49922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C735109-5EF9-DE6C-2AFA-014E74282711}"/>
                </a:ext>
              </a:extLst>
            </p:cNvPr>
            <p:cNvSpPr/>
            <p:nvPr/>
          </p:nvSpPr>
          <p:spPr>
            <a:xfrm rot="2700000">
              <a:off x="789461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37E679F-7E64-76E0-483E-BE7ECEB258AF}"/>
                </a:ext>
              </a:extLst>
            </p:cNvPr>
            <p:cNvSpPr/>
            <p:nvPr/>
          </p:nvSpPr>
          <p:spPr>
            <a:xfrm rot="2700000">
              <a:off x="1436039" y="1792382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389F44A-3774-DCDA-7704-0B1CE5EEF92A}"/>
                </a:ext>
              </a:extLst>
            </p:cNvPr>
            <p:cNvSpPr/>
            <p:nvPr/>
          </p:nvSpPr>
          <p:spPr>
            <a:xfrm rot="2700000">
              <a:off x="2082618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E33EDEA-F392-ECB3-E56D-557DCB790985}"/>
                </a:ext>
              </a:extLst>
            </p:cNvPr>
            <p:cNvSpPr/>
            <p:nvPr/>
          </p:nvSpPr>
          <p:spPr>
            <a:xfrm rot="2700000">
              <a:off x="2729196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0400B0F-A1DD-3807-E1F6-9176DAEDC071}"/>
                </a:ext>
              </a:extLst>
            </p:cNvPr>
            <p:cNvSpPr/>
            <p:nvPr/>
          </p:nvSpPr>
          <p:spPr>
            <a:xfrm rot="2700000">
              <a:off x="3375775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AD98AC6-B76B-9BDB-E5C5-89689A7FA638}"/>
                </a:ext>
              </a:extLst>
            </p:cNvPr>
            <p:cNvSpPr/>
            <p:nvPr/>
          </p:nvSpPr>
          <p:spPr>
            <a:xfrm rot="2700000">
              <a:off x="402235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86C2BD9-D357-BF17-E410-01541BA98102}"/>
                </a:ext>
              </a:extLst>
            </p:cNvPr>
            <p:cNvSpPr/>
            <p:nvPr/>
          </p:nvSpPr>
          <p:spPr>
            <a:xfrm rot="2700000">
              <a:off x="4668931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AE1E69E-7313-99BB-BD15-2E19911012B1}"/>
                </a:ext>
              </a:extLst>
            </p:cNvPr>
            <p:cNvSpPr/>
            <p:nvPr/>
          </p:nvSpPr>
          <p:spPr>
            <a:xfrm rot="2700000">
              <a:off x="531551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1B4D0D0-239F-69E6-5C85-595B53A07DA5}"/>
                </a:ext>
              </a:extLst>
            </p:cNvPr>
            <p:cNvSpPr/>
            <p:nvPr/>
          </p:nvSpPr>
          <p:spPr>
            <a:xfrm rot="2700000">
              <a:off x="-503697" y="114580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2E29AC3-E118-6D14-469B-4431DFBFAF3F}"/>
                </a:ext>
              </a:extLst>
            </p:cNvPr>
            <p:cNvSpPr/>
            <p:nvPr/>
          </p:nvSpPr>
          <p:spPr>
            <a:xfrm rot="2700000">
              <a:off x="142882" y="179238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443B440-112D-6CEF-A54D-57C4D0A3F253}"/>
                </a:ext>
              </a:extLst>
            </p:cNvPr>
            <p:cNvSpPr/>
            <p:nvPr/>
          </p:nvSpPr>
          <p:spPr>
            <a:xfrm rot="2700000">
              <a:off x="789460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73184ED-D5FB-8A4E-1300-D0D408BED877}"/>
                </a:ext>
              </a:extLst>
            </p:cNvPr>
            <p:cNvSpPr/>
            <p:nvPr/>
          </p:nvSpPr>
          <p:spPr>
            <a:xfrm rot="2700000">
              <a:off x="1436039" y="3085540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3BFA4F6-45C8-F2BD-67B5-66DD9C305042}"/>
                </a:ext>
              </a:extLst>
            </p:cNvPr>
            <p:cNvSpPr/>
            <p:nvPr/>
          </p:nvSpPr>
          <p:spPr>
            <a:xfrm rot="2700000">
              <a:off x="2082617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4CE819F3-8ABC-010C-5569-BB5D0365984A}"/>
                </a:ext>
              </a:extLst>
            </p:cNvPr>
            <p:cNvSpPr/>
            <p:nvPr/>
          </p:nvSpPr>
          <p:spPr>
            <a:xfrm rot="2700000">
              <a:off x="2729196" y="437869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9F71EC91-AD5B-0586-9089-66C907735BB2}"/>
                </a:ext>
              </a:extLst>
            </p:cNvPr>
            <p:cNvSpPr/>
            <p:nvPr/>
          </p:nvSpPr>
          <p:spPr>
            <a:xfrm rot="2700000">
              <a:off x="3375774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77191FF-7F48-89D6-19AB-DC458C32A6B3}"/>
                </a:ext>
              </a:extLst>
            </p:cNvPr>
            <p:cNvSpPr/>
            <p:nvPr/>
          </p:nvSpPr>
          <p:spPr>
            <a:xfrm rot="2700000">
              <a:off x="4022352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DAB293B-5CCC-6D3B-7BFC-5E11F91D7381}"/>
                </a:ext>
              </a:extLst>
            </p:cNvPr>
            <p:cNvSpPr/>
            <p:nvPr/>
          </p:nvSpPr>
          <p:spPr>
            <a:xfrm rot="2700000">
              <a:off x="-503696" y="2438961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D689373-3B21-769C-93A7-739367444289}"/>
                </a:ext>
              </a:extLst>
            </p:cNvPr>
            <p:cNvSpPr/>
            <p:nvPr/>
          </p:nvSpPr>
          <p:spPr>
            <a:xfrm rot="2700000">
              <a:off x="142882" y="3085539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9807477-B9BE-DCAC-20CB-49F0F5A93A2D}"/>
                </a:ext>
              </a:extLst>
            </p:cNvPr>
            <p:cNvSpPr/>
            <p:nvPr/>
          </p:nvSpPr>
          <p:spPr>
            <a:xfrm rot="2700000">
              <a:off x="789461" y="3732118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3A12E529-42DF-A2C4-8769-F8E9D1A16813}"/>
                </a:ext>
              </a:extLst>
            </p:cNvPr>
            <p:cNvSpPr/>
            <p:nvPr/>
          </p:nvSpPr>
          <p:spPr>
            <a:xfrm rot="2700000">
              <a:off x="1436039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27F8C739-5643-844B-0CC9-605FC91EA62E}"/>
                </a:ext>
              </a:extLst>
            </p:cNvPr>
            <p:cNvSpPr/>
            <p:nvPr/>
          </p:nvSpPr>
          <p:spPr>
            <a:xfrm rot="2700000">
              <a:off x="2082618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3871663-A296-878A-94DA-9205BD55FAD6}"/>
                </a:ext>
              </a:extLst>
            </p:cNvPr>
            <p:cNvSpPr/>
            <p:nvPr/>
          </p:nvSpPr>
          <p:spPr>
            <a:xfrm rot="2700000">
              <a:off x="2729196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85AB9E38-7672-181A-14AC-26583E978A7C}"/>
                </a:ext>
              </a:extLst>
            </p:cNvPr>
            <p:cNvSpPr/>
            <p:nvPr/>
          </p:nvSpPr>
          <p:spPr>
            <a:xfrm rot="2700000">
              <a:off x="-503696" y="3732117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2EF0A05-B2A0-9277-AC97-3CE6290D21D4}"/>
                </a:ext>
              </a:extLst>
            </p:cNvPr>
            <p:cNvSpPr/>
            <p:nvPr/>
          </p:nvSpPr>
          <p:spPr>
            <a:xfrm rot="2700000">
              <a:off x="142883" y="4378696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C7C7A935-C597-8EFC-F889-F362172378B2}"/>
                </a:ext>
              </a:extLst>
            </p:cNvPr>
            <p:cNvSpPr/>
            <p:nvPr/>
          </p:nvSpPr>
          <p:spPr>
            <a:xfrm rot="2700000">
              <a:off x="789461" y="5025274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2FFC42-9358-E633-CCE7-7C96888C1DDB}"/>
                </a:ext>
              </a:extLst>
            </p:cNvPr>
            <p:cNvSpPr/>
            <p:nvPr/>
          </p:nvSpPr>
          <p:spPr>
            <a:xfrm rot="2700000">
              <a:off x="1436040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7613E95-370E-FCE4-5171-F688C957783E}"/>
                </a:ext>
              </a:extLst>
            </p:cNvPr>
            <p:cNvSpPr/>
            <p:nvPr/>
          </p:nvSpPr>
          <p:spPr>
            <a:xfrm rot="2700000">
              <a:off x="-503696" y="5025275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1A5B913-9BFF-14B0-D5BE-2BD54288B244}"/>
                </a:ext>
              </a:extLst>
            </p:cNvPr>
            <p:cNvSpPr/>
            <p:nvPr/>
          </p:nvSpPr>
          <p:spPr>
            <a:xfrm rot="2700000">
              <a:off x="142882" y="5671853"/>
              <a:ext cx="914400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1" name="Footer Placeholder 110">
            <a:extLst>
              <a:ext uri="{FF2B5EF4-FFF2-40B4-BE49-F238E27FC236}">
                <a16:creationId xmlns:a16="http://schemas.microsoft.com/office/drawing/2014/main" id="{14FA23A2-1CB4-B33B-4C7A-8DA289B6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2" name="Slide Number Placeholder 111">
            <a:extLst>
              <a:ext uri="{FF2B5EF4-FFF2-40B4-BE49-F238E27FC236}">
                <a16:creationId xmlns:a16="http://schemas.microsoft.com/office/drawing/2014/main" id="{09F7E781-3709-574F-21C8-92E54756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4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2E509-CACE-3200-0BBC-F7AE86A0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Austin Roberts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5EBE4-B98E-E13F-98BF-7D5CB2138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6B114A-90DF-D3C9-24EC-1C330B95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Sponsor and Advisors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7AC13-F052-DD31-E7A6-F3D72245A2B9}"/>
              </a:ext>
            </a:extLst>
          </p:cNvPr>
          <p:cNvSpPr txBox="1"/>
          <p:nvPr/>
        </p:nvSpPr>
        <p:spPr>
          <a:xfrm>
            <a:off x="1639242" y="3105834"/>
            <a:ext cx="2898422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2400" b="1"/>
              <a:t>Sponsor</a:t>
            </a:r>
            <a:endParaRPr lang="en-US" sz="2400" b="1">
              <a:ea typeface="Calibri"/>
              <a:cs typeface="Calibri"/>
            </a:endParaRPr>
          </a:p>
          <a:p>
            <a:pPr algn="ctr"/>
            <a:r>
              <a:rPr lang="en-US" sz="2400">
                <a:cs typeface="Calibri"/>
              </a:rPr>
              <a:t>L3Harris Technologies</a:t>
            </a:r>
            <a:endParaRPr lang="en-US" sz="240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BDC672-E2EE-263F-A601-3758F594C682}"/>
              </a:ext>
            </a:extLst>
          </p:cNvPr>
          <p:cNvSpPr txBox="1"/>
          <p:nvPr/>
        </p:nvSpPr>
        <p:spPr>
          <a:xfrm>
            <a:off x="6165393" y="4473067"/>
            <a:ext cx="2360839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2000" b="1"/>
              <a:t>Faculty Advisor</a:t>
            </a:r>
            <a:endParaRPr lang="en-US" sz="2000" b="1">
              <a:ea typeface="Calibri"/>
              <a:cs typeface="Calibri"/>
            </a:endParaRPr>
          </a:p>
          <a:p>
            <a:pPr algn="ctr"/>
            <a:r>
              <a:rPr lang="en-US" sz="2000"/>
              <a:t>Babak </a:t>
            </a:r>
            <a:r>
              <a:rPr lang="en-US" sz="2000" err="1"/>
              <a:t>Noroozi</a:t>
            </a:r>
            <a:r>
              <a:rPr lang="en-US" sz="2000"/>
              <a:t>, Ph.D.</a:t>
            </a:r>
            <a:endParaRPr lang="en-US" sz="2000">
              <a:ea typeface="Calibri"/>
              <a:cs typeface="Calibri"/>
            </a:endParaRPr>
          </a:p>
          <a:p>
            <a:pPr algn="ctr"/>
            <a:r>
              <a:rPr lang="en-US" sz="2000" i="1"/>
              <a:t>Professor</a:t>
            </a:r>
            <a:endParaRPr lang="en-US" sz="2000" i="1">
              <a:ea typeface="Calibri"/>
              <a:cs typeface="Calibri"/>
            </a:endParaRPr>
          </a:p>
        </p:txBody>
      </p:sp>
      <p:pic>
        <p:nvPicPr>
          <p:cNvPr id="1026" name="Picture 2" descr="Babak Noroozi | FAMU-FSU">
            <a:extLst>
              <a:ext uri="{FF2B5EF4-FFF2-40B4-BE49-F238E27FC236}">
                <a16:creationId xmlns:a16="http://schemas.microsoft.com/office/drawing/2014/main" id="{C184FDF0-8965-C3FD-46E1-AA707FA9C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311" y="1901317"/>
            <a:ext cx="1905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836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1CABF1-F211-BF82-1894-430C3CA93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391400" cy="4351338"/>
          </a:xfrm>
        </p:spPr>
        <p:txBody>
          <a:bodyPr>
            <a:normAutofit/>
          </a:bodyPr>
          <a:lstStyle/>
          <a:p>
            <a:pPr fontAlgn="base"/>
            <a:r>
              <a:rPr lang="en-US" sz="2600"/>
              <a:t>Multi-Axial Angular Sensor:​</a:t>
            </a:r>
          </a:p>
          <a:p>
            <a:pPr fontAlgn="base"/>
            <a:r>
              <a:rPr lang="en-US" sz="2600"/>
              <a:t>A form/fit/function replacement​</a:t>
            </a:r>
          </a:p>
          <a:p>
            <a:pPr fontAlgn="base"/>
            <a:r>
              <a:rPr lang="en-US" sz="2600"/>
              <a:t>Design a circuit card assembly for a provided sensor​</a:t>
            </a:r>
          </a:p>
          <a:p>
            <a:pPr fontAlgn="base"/>
            <a:r>
              <a:rPr lang="en-US" sz="2600"/>
              <a:t>Develop code needed to output the proper message format ​</a:t>
            </a:r>
          </a:p>
          <a:p>
            <a:pPr fontAlgn="base"/>
            <a:r>
              <a:rPr lang="en-US" sz="2600"/>
              <a:t>Construct the card within given size limitations​</a:t>
            </a:r>
          </a:p>
          <a:p>
            <a:pPr fontAlgn="base"/>
            <a:r>
              <a:rPr lang="en-US" sz="2600"/>
              <a:t>Regulate power to the sensor​</a:t>
            </a:r>
          </a:p>
          <a:p>
            <a:pPr fontAlgn="base"/>
            <a:r>
              <a:rPr lang="en-US" sz="2600"/>
              <a:t>Output in RS-422 message format</a:t>
            </a:r>
          </a:p>
        </p:txBody>
      </p:sp>
      <p:pic>
        <p:nvPicPr>
          <p:cNvPr id="7" name="Picture 6" descr="Circuit board">
            <a:extLst>
              <a:ext uri="{FF2B5EF4-FFF2-40B4-BE49-F238E27FC236}">
                <a16:creationId xmlns:a16="http://schemas.microsoft.com/office/drawing/2014/main" id="{3C0DB790-E45B-5F42-6554-3C046E16E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29" r="11516"/>
          <a:stretch/>
        </p:blipFill>
        <p:spPr>
          <a:xfrm>
            <a:off x="8730343" y="1825625"/>
            <a:ext cx="2873828" cy="3832328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E1828C-FD3B-AF35-3E02-A3A73C977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553393" cy="25891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CC923-01F3-0F2D-E550-F68E8813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DCCD542-4142-BA3A-4F9D-5CA737D9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 fontScale="90000"/>
          </a:bodyPr>
          <a:lstStyle/>
          <a:p>
            <a:r>
              <a:rPr lang="en-US"/>
              <a:t>Original L3Harris Project Description</a:t>
            </a:r>
          </a:p>
        </p:txBody>
      </p:sp>
    </p:spTree>
    <p:extLst>
      <p:ext uri="{BB962C8B-B14F-4D97-AF65-F5344CB8AC3E}">
        <p14:creationId xmlns:p14="http://schemas.microsoft.com/office/powerpoint/2010/main" val="1474737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00EF6B-815D-7DF2-508B-47F358F11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36971" cy="43465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Sensor package capable of monitoring an astronaut’s vital signs and spacesuit environment during extravehicular activity (EVA)</a:t>
            </a:r>
          </a:p>
          <a:p>
            <a:r>
              <a:rPr lang="en-US"/>
              <a:t>Transmit sensor data to the main communications system via a serial interface</a:t>
            </a:r>
            <a:endParaRPr lang="en-US">
              <a:cs typeface="Calibri"/>
            </a:endParaRPr>
          </a:p>
          <a:p>
            <a:r>
              <a:rPr lang="en-US"/>
              <a:t>Detect abnormal readings and trigger appropriate alarms</a:t>
            </a:r>
            <a:endParaRPr lang="en-US"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705FD-CC45-E10F-8C0D-1BFB61ACB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Austin Roberts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18B37-5EC2-9A09-5229-AD8AD7884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B040A0-89B3-96D7-0C9A-6DC34B2F2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48056"/>
            <a:ext cx="8485632" cy="960276"/>
          </a:xfrm>
        </p:spPr>
        <p:txBody>
          <a:bodyPr/>
          <a:lstStyle/>
          <a:p>
            <a:r>
              <a:rPr lang="en-US"/>
              <a:t>Summary of Current Project Description</a:t>
            </a:r>
          </a:p>
        </p:txBody>
      </p:sp>
      <p:pic>
        <p:nvPicPr>
          <p:cNvPr id="14" name="Picture 13" descr="A astronaut in space suit&#10;&#10;Description automatically generated">
            <a:extLst>
              <a:ext uri="{FF2B5EF4-FFF2-40B4-BE49-F238E27FC236}">
                <a16:creationId xmlns:a16="http://schemas.microsoft.com/office/drawing/2014/main" id="{38DB9001-C77E-CDAB-18CB-35149DB73F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816" b="6915"/>
          <a:stretch/>
        </p:blipFill>
        <p:spPr>
          <a:xfrm>
            <a:off x="8742778" y="1825625"/>
            <a:ext cx="2873828" cy="389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734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9DF285-2A21-404C-A8BB-945099C59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2789" y="6347763"/>
            <a:ext cx="2470579" cy="25891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Nicholas </a:t>
            </a:r>
            <a:r>
              <a:rPr lang="en-US" err="1"/>
              <a:t>Billmire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A9105-4C7A-22E8-BCB6-D4DFCFF7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9434" y="6329171"/>
            <a:ext cx="73152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5AEF524-62EC-C340-82A1-9F47B6C43E5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67F7FD-6B8C-3277-BCC7-79EFB06A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7200"/>
            <a:ext cx="8485632" cy="960276"/>
          </a:xfrm>
        </p:spPr>
        <p:txBody>
          <a:bodyPr anchor="b">
            <a:normAutofit/>
          </a:bodyPr>
          <a:lstStyle/>
          <a:p>
            <a:r>
              <a:rPr lang="en-US"/>
              <a:t>Concept Selection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8F0063-5156-191B-F699-BDC25E687ED8}"/>
              </a:ext>
            </a:extLst>
          </p:cNvPr>
          <p:cNvSpPr txBox="1"/>
          <p:nvPr/>
        </p:nvSpPr>
        <p:spPr>
          <a:xfrm>
            <a:off x="1174492" y="1607586"/>
            <a:ext cx="1625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Concept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D6D7D0-B3E3-D49E-AEC9-68E24095B0F3}"/>
              </a:ext>
            </a:extLst>
          </p:cNvPr>
          <p:cNvSpPr txBox="1"/>
          <p:nvPr/>
        </p:nvSpPr>
        <p:spPr>
          <a:xfrm>
            <a:off x="4441771" y="1610667"/>
            <a:ext cx="1572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Concept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308819-AC44-EF98-98A5-270EE2FFE967}"/>
              </a:ext>
            </a:extLst>
          </p:cNvPr>
          <p:cNvSpPr txBox="1"/>
          <p:nvPr/>
        </p:nvSpPr>
        <p:spPr>
          <a:xfrm>
            <a:off x="7284141" y="1620063"/>
            <a:ext cx="1572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Concept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7DBB3-6B90-4138-7FE0-D995121FB734}"/>
              </a:ext>
            </a:extLst>
          </p:cNvPr>
          <p:cNvSpPr txBox="1"/>
          <p:nvPr/>
        </p:nvSpPr>
        <p:spPr>
          <a:xfrm>
            <a:off x="3853779" y="2080794"/>
            <a:ext cx="275441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Set of gloves and socks equipped with RFID communicate data to a PCB with an MCU &amp; memory.</a:t>
            </a:r>
            <a:endParaRPr lang="en-US">
              <a:ea typeface="Calibri"/>
              <a:cs typeface="Calibri"/>
            </a:endParaRPr>
          </a:p>
          <a:p>
            <a:endParaRPr lang="en-US">
              <a:solidFill>
                <a:srgbClr val="0D0D0D"/>
              </a:solidFill>
              <a:ea typeface="Calibri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505ADD-B12A-80BB-9ECD-C152AD0706FD}"/>
              </a:ext>
            </a:extLst>
          </p:cNvPr>
          <p:cNvSpPr txBox="1"/>
          <p:nvPr/>
        </p:nvSpPr>
        <p:spPr>
          <a:xfrm>
            <a:off x="6596643" y="2057703"/>
            <a:ext cx="395205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Wearable sock with heart rate sensor, on-toe pulse oximeter, thermometer, and GSR.</a:t>
            </a: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0D0D0D"/>
              </a:solidFill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DF8767-5D94-1339-877F-147DCA4AE9DE}"/>
              </a:ext>
            </a:extLst>
          </p:cNvPr>
          <p:cNvSpPr txBox="1"/>
          <p:nvPr/>
        </p:nvSpPr>
        <p:spPr>
          <a:xfrm>
            <a:off x="813816" y="2075198"/>
            <a:ext cx="3039963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0D0D0D"/>
                </a:solidFill>
                <a:ea typeface="+mn-lt"/>
                <a:cs typeface="+mn-lt"/>
              </a:rPr>
              <a:t>Internal wearable arm sleeve and an external device.</a:t>
            </a: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0D0D0D"/>
              </a:solidFill>
              <a:ea typeface="+mn-lt"/>
              <a:cs typeface="+mn-lt"/>
            </a:endParaRPr>
          </a:p>
          <a:p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2" name="Picture 1" descr="Image result for arm sleeve with sensor">
            <a:extLst>
              <a:ext uri="{FF2B5EF4-FFF2-40B4-BE49-F238E27FC236}">
                <a16:creationId xmlns:a16="http://schemas.microsoft.com/office/drawing/2014/main" id="{A9321529-11FE-CBCA-2759-281E9369C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052" y="3553666"/>
            <a:ext cx="1495425" cy="2238375"/>
          </a:xfrm>
          <a:prstGeom prst="rect">
            <a:avLst/>
          </a:prstGeom>
        </p:spPr>
      </p:pic>
      <p:pic>
        <p:nvPicPr>
          <p:cNvPr id="6" name="Picture 5" descr="Image result for workout gloves &amp; socks">
            <a:extLst>
              <a:ext uri="{FF2B5EF4-FFF2-40B4-BE49-F238E27FC236}">
                <a16:creationId xmlns:a16="http://schemas.microsoft.com/office/drawing/2014/main" id="{91103F92-C13C-811F-8A4C-0CE05206C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8783" y="3609695"/>
            <a:ext cx="2148728" cy="2182346"/>
          </a:xfrm>
          <a:prstGeom prst="rect">
            <a:avLst/>
          </a:prstGeom>
        </p:spPr>
      </p:pic>
      <p:pic>
        <p:nvPicPr>
          <p:cNvPr id="7" name="Picture 6" descr="Image result for  sock with sensors">
            <a:extLst>
              <a:ext uri="{FF2B5EF4-FFF2-40B4-BE49-F238E27FC236}">
                <a16:creationId xmlns:a16="http://schemas.microsoft.com/office/drawing/2014/main" id="{534A1914-60AE-F192-98E6-6A24AD6E0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227" y="3659280"/>
            <a:ext cx="2280398" cy="213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671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2F52D6-18B1-9180-DA32-05B0368A4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1950747"/>
            <a:ext cx="8485632" cy="43465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Wearable sock</a:t>
            </a:r>
          </a:p>
          <a:p>
            <a:pPr lvl="1"/>
            <a:r>
              <a:rPr lang="en-US"/>
              <a:t>Heart rate sensor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Pulse oximeter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Thermometer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Galvanic skin response sensor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External to the sock: spacesuit environment sensors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CO2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Pressure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/>
              <a:t>Temperature/Humidity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FCA7-6447-7A8D-D8FA-4FBA5379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Dallas Toth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576D3-1618-B857-214D-450BE992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961E11-3A0B-315E-7CC6-040EBBBA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Selected Design</a:t>
            </a:r>
          </a:p>
        </p:txBody>
      </p:sp>
      <p:pic>
        <p:nvPicPr>
          <p:cNvPr id="7" name="Picture 6" descr="A black sock with wires coming out of it&#10;&#10;Description automatically generated">
            <a:extLst>
              <a:ext uri="{FF2B5EF4-FFF2-40B4-BE49-F238E27FC236}">
                <a16:creationId xmlns:a16="http://schemas.microsoft.com/office/drawing/2014/main" id="{27AD1539-BB64-7087-3188-9DA388E8B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116" y="2326925"/>
            <a:ext cx="2654957" cy="2654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9D697A-D20A-0C15-ACF9-09757F4ABC41}"/>
              </a:ext>
            </a:extLst>
          </p:cNvPr>
          <p:cNvSpPr txBox="1"/>
          <p:nvPr/>
        </p:nvSpPr>
        <p:spPr>
          <a:xfrm>
            <a:off x="10015870" y="4981882"/>
            <a:ext cx="1969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75000"/>
                  </a:schemeClr>
                </a:solidFill>
              </a:rPr>
              <a:t>Artistic rendering only; not an actual depiction.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7DB6F3-5FB1-B94A-6504-B2561ACD507D}"/>
              </a:ext>
            </a:extLst>
          </p:cNvPr>
          <p:cNvSpPr txBox="1"/>
          <p:nvPr/>
        </p:nvSpPr>
        <p:spPr>
          <a:xfrm>
            <a:off x="813816" y="1417476"/>
            <a:ext cx="611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Sensing Sock and Environment Sensor Package</a:t>
            </a:r>
          </a:p>
        </p:txBody>
      </p:sp>
    </p:spTree>
    <p:extLst>
      <p:ext uri="{BB962C8B-B14F-4D97-AF65-F5344CB8AC3E}">
        <p14:creationId xmlns:p14="http://schemas.microsoft.com/office/powerpoint/2010/main" val="1543234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2F52D6-18B1-9180-DA32-05B0368A4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1950747"/>
            <a:ext cx="8485632" cy="4346575"/>
          </a:xfrm>
        </p:spPr>
        <p:txBody>
          <a:bodyPr/>
          <a:lstStyle/>
          <a:p>
            <a:r>
              <a:rPr lang="en-US"/>
              <a:t>Performed exceptionally well against comparison criteria</a:t>
            </a:r>
          </a:p>
          <a:p>
            <a:r>
              <a:rPr lang="en-US"/>
              <a:t>Feasible to implement while containing certain manageably challenging aspects</a:t>
            </a:r>
          </a:p>
          <a:p>
            <a:pPr lvl="1"/>
            <a:r>
              <a:rPr lang="en-US"/>
              <a:t>Fitting biomedical sensors into a textile for the foot</a:t>
            </a:r>
          </a:p>
          <a:p>
            <a:pPr lvl="1"/>
            <a:r>
              <a:rPr lang="en-US"/>
              <a:t>Adequately logging and transmitting sensor data</a:t>
            </a:r>
          </a:p>
          <a:p>
            <a:r>
              <a:rPr lang="en-US"/>
              <a:t>Presents similar engineering challenges to the original project while resolving its deficiencies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FCA7-6447-7A8D-D8FA-4FBA5379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Dallas Toth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576D3-1618-B857-214D-450BE992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EF524-62EC-C340-82A1-9F47B6C43E55}" type="slidenum">
              <a:rPr lang="en-US" smtClean="0"/>
              <a:t>9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961E11-3A0B-315E-7CC6-040EBBBA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Selected Design</a:t>
            </a:r>
          </a:p>
        </p:txBody>
      </p:sp>
      <p:pic>
        <p:nvPicPr>
          <p:cNvPr id="7" name="Picture 6" descr="A black sock with wires coming out of it&#10;&#10;Description automatically generated">
            <a:extLst>
              <a:ext uri="{FF2B5EF4-FFF2-40B4-BE49-F238E27FC236}">
                <a16:creationId xmlns:a16="http://schemas.microsoft.com/office/drawing/2014/main" id="{27AD1539-BB64-7087-3188-9DA388E8B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584" y="2326925"/>
            <a:ext cx="2654957" cy="2654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9D697A-D20A-0C15-ACF9-09757F4ABC41}"/>
              </a:ext>
            </a:extLst>
          </p:cNvPr>
          <p:cNvSpPr txBox="1"/>
          <p:nvPr/>
        </p:nvSpPr>
        <p:spPr>
          <a:xfrm>
            <a:off x="10015870" y="4981882"/>
            <a:ext cx="1969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>
                    <a:lumMod val="75000"/>
                  </a:schemeClr>
                </a:solidFill>
              </a:rPr>
              <a:t>Artistic rendering only; not an actual depiction.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7DB6F3-5FB1-B94A-6504-B2561ACD507D}"/>
              </a:ext>
            </a:extLst>
          </p:cNvPr>
          <p:cNvSpPr txBox="1"/>
          <p:nvPr/>
        </p:nvSpPr>
        <p:spPr>
          <a:xfrm>
            <a:off x="813816" y="1417476"/>
            <a:ext cx="3664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Design Choice Justification</a:t>
            </a:r>
          </a:p>
        </p:txBody>
      </p:sp>
    </p:spTree>
    <p:extLst>
      <p:ext uri="{BB962C8B-B14F-4D97-AF65-F5344CB8AC3E}">
        <p14:creationId xmlns:p14="http://schemas.microsoft.com/office/powerpoint/2010/main" val="2204797653"/>
      </p:ext>
    </p:extLst>
  </p:cSld>
  <p:clrMapOvr>
    <a:masterClrMapping/>
  </p:clrMapOvr>
</p:sld>
</file>

<file path=ppt/theme/theme1.xml><?xml version="1.0" encoding="utf-8"?>
<a:theme xmlns:a="http://schemas.openxmlformats.org/drawingml/2006/main" name="Garnet with Logo">
  <a:themeElements>
    <a:clrScheme name="College of Engineering Colors">
      <a:dk1>
        <a:sysClr val="windowText" lastClr="000000"/>
      </a:dk1>
      <a:lt1>
        <a:sysClr val="window" lastClr="FFFFFF"/>
      </a:lt1>
      <a:dk2>
        <a:srgbClr val="782F40"/>
      </a:dk2>
      <a:lt2>
        <a:srgbClr val="EE7624"/>
      </a:lt2>
      <a:accent1>
        <a:srgbClr val="003B6F"/>
      </a:accent1>
      <a:accent2>
        <a:srgbClr val="CE0058"/>
      </a:accent2>
      <a:accent3>
        <a:srgbClr val="48929B"/>
      </a:accent3>
      <a:accent4>
        <a:srgbClr val="FBEC5D"/>
      </a:accent4>
      <a:accent5>
        <a:srgbClr val="682860"/>
      </a:accent5>
      <a:accent6>
        <a:srgbClr val="40E0D0"/>
      </a:accent6>
      <a:hlink>
        <a:srgbClr val="0563C1"/>
      </a:hlink>
      <a:folHlink>
        <a:srgbClr val="979797"/>
      </a:folHlink>
    </a:clrScheme>
    <a:fontScheme name="College of Engineering">
      <a:majorFont>
        <a:latin typeface="Arial Black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E Template  -  Read-Only" id="{7B7E9424-F46B-4F19-AD1B-6712256A0D7E}" vid="{51B4F056-0B62-4A14-AE22-586CC0792F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E27F95C26CED41876764786B537B38" ma:contentTypeVersion="10" ma:contentTypeDescription="Create a new document." ma:contentTypeScope="" ma:versionID="bdae6777563b3b59eff5353cd32fa1b5">
  <xsd:schema xmlns:xsd="http://www.w3.org/2001/XMLSchema" xmlns:xs="http://www.w3.org/2001/XMLSchema" xmlns:p="http://schemas.microsoft.com/office/2006/metadata/properties" xmlns:ns2="1d5af2a6-7674-4fe3-81c4-4fd2582c87c7" xmlns:ns3="2be3124e-c586-4d46-af67-9d1b408b0ee9" targetNamespace="http://schemas.microsoft.com/office/2006/metadata/properties" ma:root="true" ma:fieldsID="ae2ff85b684a182c95c7c35a2ef329f6" ns2:_="" ns3:_="">
    <xsd:import namespace="1d5af2a6-7674-4fe3-81c4-4fd2582c87c7"/>
    <xsd:import namespace="2be3124e-c586-4d46-af67-9d1b408b0e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5af2a6-7674-4fe3-81c4-4fd2582c87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43b83bf-5a34-45d0-bf74-ccf9241540c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e3124e-c586-4d46-af67-9d1b408b0ee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701f8a2-9750-4476-b8b6-6603f325645c}" ma:internalName="TaxCatchAll" ma:showField="CatchAllData" ma:web="2be3124e-c586-4d46-af67-9d1b408b0e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d5af2a6-7674-4fe3-81c4-4fd2582c87c7">
      <Terms xmlns="http://schemas.microsoft.com/office/infopath/2007/PartnerControls"/>
    </lcf76f155ced4ddcb4097134ff3c332f>
    <TaxCatchAll xmlns="2be3124e-c586-4d46-af67-9d1b408b0ee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1C2327-0F32-4C05-9820-43225C9CAE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5af2a6-7674-4fe3-81c4-4fd2582c87c7"/>
    <ds:schemaRef ds:uri="2be3124e-c586-4d46-af67-9d1b408b0e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555544-C8E2-4DA3-A2EF-CC556CE8DC7E}">
  <ds:schemaRefs>
    <ds:schemaRef ds:uri="1d5af2a6-7674-4fe3-81c4-4fd2582c87c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2be3124e-c586-4d46-af67-9d1b408b0ee9"/>
  </ds:schemaRefs>
</ds:datastoreItem>
</file>

<file path=customXml/itemProps3.xml><?xml version="1.0" encoding="utf-8"?>
<ds:datastoreItem xmlns:ds="http://schemas.openxmlformats.org/officeDocument/2006/customXml" ds:itemID="{6409C944-1085-4E2D-9C91-1F9D4A6A5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CoE Template</Template>
  <Application>Microsoft Office PowerPoint</Application>
  <PresentationFormat>Widescreen</PresentationFormat>
  <Slides>34</Slides>
  <Notes>12</Notes>
  <HiddenSlides>14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Garnet with Logo</vt:lpstr>
      <vt:lpstr>Biomedical Monitoring for Astronauts</vt:lpstr>
      <vt:lpstr>Table of Contents</vt:lpstr>
      <vt:lpstr>Team Introductions</vt:lpstr>
      <vt:lpstr>Sponsor and Advisors</vt:lpstr>
      <vt:lpstr>Original L3Harris Project Description</vt:lpstr>
      <vt:lpstr>Summary of Current Project Description</vt:lpstr>
      <vt:lpstr>Concept Selection</vt:lpstr>
      <vt:lpstr>Selected Design</vt:lpstr>
      <vt:lpstr>Selected Design</vt:lpstr>
      <vt:lpstr>Detailed Design Block Diagram</vt:lpstr>
      <vt:lpstr>Current Prototype State</vt:lpstr>
      <vt:lpstr>Sensor Integration Progress</vt:lpstr>
      <vt:lpstr>Sensor Integration Progress</vt:lpstr>
      <vt:lpstr>Sensor Integration Progress</vt:lpstr>
      <vt:lpstr>PCB Design</vt:lpstr>
      <vt:lpstr>Spring Work Breakdown Structure</vt:lpstr>
      <vt:lpstr>Questions?</vt:lpstr>
      <vt:lpstr>Backup Slides</vt:lpstr>
      <vt:lpstr>PowerPoint Presentation</vt:lpstr>
      <vt:lpstr>Slide Headline</vt:lpstr>
      <vt:lpstr>Slide Headline</vt:lpstr>
      <vt:lpstr>Slide Headline</vt:lpstr>
      <vt:lpstr>Slide Headline</vt:lpstr>
      <vt:lpstr>PowerPoint Presentation</vt:lpstr>
      <vt:lpstr>College of Engineering Color Palette</vt:lpstr>
      <vt:lpstr>Accent Color Palette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Jerris Hooker</dc:creator>
  <cp:revision>23</cp:revision>
  <dcterms:created xsi:type="dcterms:W3CDTF">2023-10-12T14:12:52Z</dcterms:created>
  <dcterms:modified xsi:type="dcterms:W3CDTF">2024-02-17T16:38:17Z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0x01010044E27F95C26CED41876764786B537B38</vt:lpwstr>
  </property>
  <property fmtid="{D5CDD505-2E9C-101B-9397-08002B2CF9AE}" pid="3" name="MediaServiceImageTags">
    <vt:lpwstr/>
  </property>
</Properties>
</file>

<file path=docProps/thumbnail.jpeg>
</file>